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Calibri"/>
        <a:ea typeface="Calibri"/>
        <a:cs typeface="Calibri"/>
        <a:sym typeface="Calibri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Calibri"/>
        <a:ea typeface="Calibri"/>
        <a:cs typeface="Calibri"/>
        <a:sym typeface="Calibri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Calibri"/>
        <a:ea typeface="Calibri"/>
        <a:cs typeface="Calibri"/>
        <a:sym typeface="Calibri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Calibri"/>
        <a:ea typeface="Calibri"/>
        <a:cs typeface="Calibri"/>
        <a:sym typeface="Calibri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Calibri"/>
        <a:ea typeface="Calibri"/>
        <a:cs typeface="Calibri"/>
        <a:sym typeface="Calibri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Calibri"/>
        <a:ea typeface="Calibri"/>
        <a:cs typeface="Calibri"/>
        <a:sym typeface="Calibri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Calibri"/>
        <a:ea typeface="Calibri"/>
        <a:cs typeface="Calibri"/>
        <a:sym typeface="Calibri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Calibri"/>
        <a:ea typeface="Calibri"/>
        <a:cs typeface="Calibri"/>
        <a:sym typeface="Calibri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Shape 4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6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6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6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6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6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6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6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6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6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Untitled-1.jpg"/>
          <p:cNvSpPr/>
          <p:nvPr>
            <p:ph type="pic" sz="quarter" idx="13"/>
          </p:nvPr>
        </p:nvSpPr>
        <p:spPr>
          <a:xfrm>
            <a:off x="-1" y="3911402"/>
            <a:ext cx="3694548" cy="3728902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Untitled-1.jpg"/>
          <p:cNvSpPr/>
          <p:nvPr>
            <p:ph type="pic" sz="quarter" idx="13"/>
          </p:nvPr>
        </p:nvSpPr>
        <p:spPr>
          <a:xfrm>
            <a:off x="18303903" y="3369535"/>
            <a:ext cx="3694547" cy="3728903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Untitled-1.jpg"/>
          <p:cNvSpPr/>
          <p:nvPr>
            <p:ph type="pic" sz="quarter" idx="14"/>
          </p:nvPr>
        </p:nvSpPr>
        <p:spPr>
          <a:xfrm>
            <a:off x="12796765" y="3369535"/>
            <a:ext cx="3694548" cy="3728903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4" name="Untitled-1.jpg"/>
          <p:cNvSpPr/>
          <p:nvPr>
            <p:ph type="pic" sz="quarter" idx="15"/>
          </p:nvPr>
        </p:nvSpPr>
        <p:spPr>
          <a:xfrm>
            <a:off x="7720914" y="3369535"/>
            <a:ext cx="3694548" cy="3728903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5" name="Untitled-1.jpg"/>
          <p:cNvSpPr/>
          <p:nvPr>
            <p:ph type="pic" sz="quarter" idx="16"/>
          </p:nvPr>
        </p:nvSpPr>
        <p:spPr>
          <a:xfrm>
            <a:off x="2213775" y="3369535"/>
            <a:ext cx="3694548" cy="3728903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Untitled-1.jpg"/>
          <p:cNvSpPr/>
          <p:nvPr>
            <p:ph type="pic" idx="13"/>
          </p:nvPr>
        </p:nvSpPr>
        <p:spPr>
          <a:xfrm>
            <a:off x="-1" y="-1"/>
            <a:ext cx="24384001" cy="137160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Untitled-1.jpg"/>
          <p:cNvSpPr/>
          <p:nvPr>
            <p:ph type="pic" sz="quarter" idx="13"/>
          </p:nvPr>
        </p:nvSpPr>
        <p:spPr>
          <a:xfrm>
            <a:off x="19507201" y="3225800"/>
            <a:ext cx="4876801" cy="345536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Untitled-1.jpg"/>
          <p:cNvSpPr/>
          <p:nvPr>
            <p:ph type="pic" sz="quarter" idx="14"/>
          </p:nvPr>
        </p:nvSpPr>
        <p:spPr>
          <a:xfrm>
            <a:off x="14630403" y="6681164"/>
            <a:ext cx="4876801" cy="345536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Untitled-1.jpg"/>
          <p:cNvSpPr/>
          <p:nvPr>
            <p:ph type="pic" sz="quarter" idx="15"/>
          </p:nvPr>
        </p:nvSpPr>
        <p:spPr>
          <a:xfrm>
            <a:off x="9753603" y="3225799"/>
            <a:ext cx="4876801" cy="345536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Untitled-1.jpg"/>
          <p:cNvSpPr/>
          <p:nvPr>
            <p:ph type="pic" sz="quarter" idx="16"/>
          </p:nvPr>
        </p:nvSpPr>
        <p:spPr>
          <a:xfrm>
            <a:off x="4876802" y="6681165"/>
            <a:ext cx="4876801" cy="345536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Untitled-1.jpg"/>
          <p:cNvSpPr/>
          <p:nvPr>
            <p:ph type="pic" sz="quarter" idx="17"/>
          </p:nvPr>
        </p:nvSpPr>
        <p:spPr>
          <a:xfrm>
            <a:off x="2" y="3225799"/>
            <a:ext cx="4876801" cy="345536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Untitled-1.jpg"/>
          <p:cNvSpPr/>
          <p:nvPr>
            <p:ph type="pic" sz="quarter" idx="13"/>
          </p:nvPr>
        </p:nvSpPr>
        <p:spPr>
          <a:xfrm>
            <a:off x="17664852" y="3312159"/>
            <a:ext cx="5012267" cy="6231468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Untitled-1.jpg"/>
          <p:cNvSpPr/>
          <p:nvPr>
            <p:ph type="pic" sz="quarter" idx="14"/>
          </p:nvPr>
        </p:nvSpPr>
        <p:spPr>
          <a:xfrm>
            <a:off x="12246187" y="3312159"/>
            <a:ext cx="5012268" cy="6231468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Untitled-1.jpg"/>
          <p:cNvSpPr/>
          <p:nvPr>
            <p:ph type="pic" sz="quarter" idx="15"/>
          </p:nvPr>
        </p:nvSpPr>
        <p:spPr>
          <a:xfrm>
            <a:off x="6827519" y="3312159"/>
            <a:ext cx="5012268" cy="6231468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Untitled-1.jpg"/>
          <p:cNvSpPr/>
          <p:nvPr>
            <p:ph type="pic" sz="quarter" idx="16"/>
          </p:nvPr>
        </p:nvSpPr>
        <p:spPr>
          <a:xfrm>
            <a:off x="1408853" y="3312159"/>
            <a:ext cx="5012267" cy="6231468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Untitled-1.jpg"/>
          <p:cNvSpPr/>
          <p:nvPr>
            <p:ph type="pic" sz="half" idx="13"/>
          </p:nvPr>
        </p:nvSpPr>
        <p:spPr>
          <a:xfrm>
            <a:off x="2766610" y="3557255"/>
            <a:ext cx="8419828" cy="851655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Untitled-1.jpg"/>
          <p:cNvSpPr/>
          <p:nvPr>
            <p:ph type="pic" sz="quarter" idx="13"/>
          </p:nvPr>
        </p:nvSpPr>
        <p:spPr>
          <a:xfrm>
            <a:off x="10058842" y="4353282"/>
            <a:ext cx="4216401" cy="7439663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Untitled-1.jpg"/>
          <p:cNvSpPr/>
          <p:nvPr>
            <p:ph type="pic" sz="quarter" idx="13"/>
          </p:nvPr>
        </p:nvSpPr>
        <p:spPr>
          <a:xfrm>
            <a:off x="3284375" y="2838231"/>
            <a:ext cx="5200263" cy="679096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Untitled-1.jpg"/>
          <p:cNvSpPr/>
          <p:nvPr>
            <p:ph type="pic" sz="quarter" idx="13"/>
          </p:nvPr>
        </p:nvSpPr>
        <p:spPr>
          <a:xfrm>
            <a:off x="8623301" y="3856653"/>
            <a:ext cx="7175499" cy="4614249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Untitled-1.jpg"/>
          <p:cNvSpPr/>
          <p:nvPr>
            <p:ph type="pic" idx="13"/>
          </p:nvPr>
        </p:nvSpPr>
        <p:spPr>
          <a:xfrm>
            <a:off x="-1" y="-1"/>
            <a:ext cx="24384001" cy="13716003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/>
          <p:cNvSpPr/>
          <p:nvPr>
            <p:ph type="pic" idx="13"/>
          </p:nvPr>
        </p:nvSpPr>
        <p:spPr>
          <a:xfrm>
            <a:off x="-1" y="0"/>
            <a:ext cx="24384001" cy="137160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" name="Untitled-1.jpg"/>
          <p:cNvSpPr/>
          <p:nvPr>
            <p:ph type="pic" idx="14"/>
          </p:nvPr>
        </p:nvSpPr>
        <p:spPr>
          <a:xfrm>
            <a:off x="-1" y="0"/>
            <a:ext cx="24384001" cy="1371600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Untitled-1.jpg"/>
          <p:cNvSpPr/>
          <p:nvPr>
            <p:ph type="pic" idx="13"/>
          </p:nvPr>
        </p:nvSpPr>
        <p:spPr>
          <a:xfrm>
            <a:off x="-1" y="0"/>
            <a:ext cx="24384001" cy="674930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Untitled-1.jpg"/>
          <p:cNvSpPr/>
          <p:nvPr>
            <p:ph type="pic" idx="13"/>
          </p:nvPr>
        </p:nvSpPr>
        <p:spPr>
          <a:xfrm>
            <a:off x="-1" y="0"/>
            <a:ext cx="24384001" cy="873833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Untitled-1.jpg"/>
          <p:cNvSpPr/>
          <p:nvPr>
            <p:ph type="pic" idx="13"/>
          </p:nvPr>
        </p:nvSpPr>
        <p:spPr>
          <a:xfrm>
            <a:off x="-1" y="0"/>
            <a:ext cx="24384001" cy="812800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Untitled-1.jpg"/>
          <p:cNvSpPr/>
          <p:nvPr>
            <p:ph type="pic" idx="13"/>
          </p:nvPr>
        </p:nvSpPr>
        <p:spPr>
          <a:xfrm>
            <a:off x="-1" y="0"/>
            <a:ext cx="24384001" cy="721567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Untitled-1.jpg"/>
          <p:cNvSpPr/>
          <p:nvPr>
            <p:ph type="pic" idx="13"/>
          </p:nvPr>
        </p:nvSpPr>
        <p:spPr>
          <a:xfrm>
            <a:off x="-1" y="-1"/>
            <a:ext cx="24384001" cy="137160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Untitled-1.jpg"/>
          <p:cNvSpPr/>
          <p:nvPr>
            <p:ph type="pic" sz="quarter" idx="13"/>
          </p:nvPr>
        </p:nvSpPr>
        <p:spPr>
          <a:xfrm>
            <a:off x="17720169" y="8015575"/>
            <a:ext cx="1288129" cy="122769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3" name="Untitled-1.jpg"/>
          <p:cNvSpPr/>
          <p:nvPr>
            <p:ph type="pic" sz="quarter" idx="14"/>
          </p:nvPr>
        </p:nvSpPr>
        <p:spPr>
          <a:xfrm>
            <a:off x="12316797" y="8015578"/>
            <a:ext cx="1288129" cy="122769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4" name="Untitled-1.jpg"/>
          <p:cNvSpPr/>
          <p:nvPr>
            <p:ph type="pic" sz="quarter" idx="15"/>
          </p:nvPr>
        </p:nvSpPr>
        <p:spPr>
          <a:xfrm>
            <a:off x="6829660" y="8015667"/>
            <a:ext cx="1288129" cy="122769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5" name="Untitled-1.jpg"/>
          <p:cNvSpPr/>
          <p:nvPr>
            <p:ph type="pic" sz="quarter" idx="16"/>
          </p:nvPr>
        </p:nvSpPr>
        <p:spPr>
          <a:xfrm>
            <a:off x="1382007" y="8016364"/>
            <a:ext cx="1288129" cy="122769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Untitled-1.jpg"/>
          <p:cNvSpPr/>
          <p:nvPr>
            <p:ph type="pic" sz="quarter" idx="13"/>
          </p:nvPr>
        </p:nvSpPr>
        <p:spPr>
          <a:xfrm>
            <a:off x="-1" y="3517618"/>
            <a:ext cx="10744201" cy="510870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Untitled-1.jpg"/>
          <p:cNvSpPr/>
          <p:nvPr>
            <p:ph type="pic" idx="13"/>
          </p:nvPr>
        </p:nvSpPr>
        <p:spPr>
          <a:xfrm>
            <a:off x="-1" y="-1"/>
            <a:ext cx="24384001" cy="137160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Untitled-1.jpg"/>
          <p:cNvSpPr/>
          <p:nvPr>
            <p:ph type="pic" idx="13"/>
          </p:nvPr>
        </p:nvSpPr>
        <p:spPr>
          <a:xfrm>
            <a:off x="-1" y="0"/>
            <a:ext cx="24384001" cy="812800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Untitled-1.jpg"/>
          <p:cNvSpPr/>
          <p:nvPr>
            <p:ph type="pic" sz="half" idx="13"/>
          </p:nvPr>
        </p:nvSpPr>
        <p:spPr>
          <a:xfrm>
            <a:off x="-1" y="3517618"/>
            <a:ext cx="24384001" cy="510870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ntitled-1.jpg"/>
          <p:cNvSpPr/>
          <p:nvPr>
            <p:ph type="pic" sz="half" idx="13"/>
          </p:nvPr>
        </p:nvSpPr>
        <p:spPr>
          <a:xfrm>
            <a:off x="-1" y="3517618"/>
            <a:ext cx="24384001" cy="510870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Untitled-1.jpg"/>
          <p:cNvSpPr/>
          <p:nvPr>
            <p:ph type="pic" idx="13"/>
          </p:nvPr>
        </p:nvSpPr>
        <p:spPr>
          <a:xfrm>
            <a:off x="11819467" y="-3"/>
            <a:ext cx="12564534" cy="13716004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Untitled-1.jpg"/>
          <p:cNvSpPr/>
          <p:nvPr>
            <p:ph type="pic" idx="13"/>
          </p:nvPr>
        </p:nvSpPr>
        <p:spPr>
          <a:xfrm>
            <a:off x="-1" y="0"/>
            <a:ext cx="24384001" cy="721567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Untitled-1.jpg"/>
          <p:cNvSpPr/>
          <p:nvPr>
            <p:ph type="pic" idx="13"/>
          </p:nvPr>
        </p:nvSpPr>
        <p:spPr>
          <a:xfrm>
            <a:off x="-1" y="-1"/>
            <a:ext cx="24384001" cy="137160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ntitled-1.jpg"/>
          <p:cNvSpPr/>
          <p:nvPr>
            <p:ph type="pic" idx="13"/>
          </p:nvPr>
        </p:nvSpPr>
        <p:spPr>
          <a:xfrm>
            <a:off x="-1" y="-1"/>
            <a:ext cx="24384001" cy="137160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Untitled-1.jpg"/>
          <p:cNvSpPr/>
          <p:nvPr>
            <p:ph type="pic" sz="quarter" idx="13"/>
          </p:nvPr>
        </p:nvSpPr>
        <p:spPr>
          <a:xfrm>
            <a:off x="20689453" y="7445571"/>
            <a:ext cx="3694548" cy="3728902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" name="Untitled-1.jpg"/>
          <p:cNvSpPr/>
          <p:nvPr>
            <p:ph type="pic" sz="quarter" idx="14"/>
          </p:nvPr>
        </p:nvSpPr>
        <p:spPr>
          <a:xfrm>
            <a:off x="12200930" y="3716669"/>
            <a:ext cx="3694548" cy="3728902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" name="Untitled-1.jpg"/>
          <p:cNvSpPr/>
          <p:nvPr>
            <p:ph type="pic" sz="quarter" idx="15"/>
          </p:nvPr>
        </p:nvSpPr>
        <p:spPr>
          <a:xfrm>
            <a:off x="8488523" y="7445571"/>
            <a:ext cx="3694547" cy="3728902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" name="Untitled-1.jpg"/>
          <p:cNvSpPr/>
          <p:nvPr>
            <p:ph type="pic" sz="quarter" idx="16"/>
          </p:nvPr>
        </p:nvSpPr>
        <p:spPr>
          <a:xfrm>
            <a:off x="-1" y="3716669"/>
            <a:ext cx="3694548" cy="3728902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1219199" y="184149"/>
            <a:ext cx="21945601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1219199" y="3200399"/>
            <a:ext cx="21945601" cy="1051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lIns="121920" tIns="121920" rIns="121920" bIns="121920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 Light"/>
        </a:defRPr>
      </a:lvl9pPr>
    </p:titleStyle>
    <p:bodyStyle>
      <a:lvl1pPr marL="457200" marR="0" indent="-45720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1pPr>
      <a:lvl2pPr marL="876300" marR="0" indent="-53340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2pPr>
      <a:lvl3pPr marL="1325879" marR="0" indent="-640079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3pPr>
      <a:lvl4pPr marL="1767253" marR="0" indent="-738553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4pPr>
      <a:lvl5pPr marL="2110153" marR="0" indent="-738553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5pPr>
      <a:lvl6pPr marL="2453053" marR="0" indent="-738553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6pPr>
      <a:lvl7pPr marL="2795953" marR="0" indent="-738553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7pPr>
      <a:lvl8pPr marL="3138853" marR="0" indent="-738553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8pPr>
      <a:lvl9pPr marL="3481753" marR="0" indent="-738553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3429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6858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10287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13716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17145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20574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24003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27432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2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tif"/><Relationship Id="rId7" Type="http://schemas.openxmlformats.org/officeDocument/2006/relationships/image" Target="../media/image1.tif"/><Relationship Id="rId8" Type="http://schemas.openxmlformats.org/officeDocument/2006/relationships/image" Target="../media/image23.tif"/><Relationship Id="rId9" Type="http://schemas.openxmlformats.org/officeDocument/2006/relationships/image" Target="../media/image22.tif"/><Relationship Id="rId10" Type="http://schemas.openxmlformats.org/officeDocument/2006/relationships/image" Target="../media/image21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.tif"/><Relationship Id="rId3" Type="http://schemas.openxmlformats.org/officeDocument/2006/relationships/image" Target="../media/image23.tif"/><Relationship Id="rId4" Type="http://schemas.openxmlformats.org/officeDocument/2006/relationships/image" Target="../media/image22.tif"/><Relationship Id="rId5" Type="http://schemas.openxmlformats.org/officeDocument/2006/relationships/image" Target="../media/image21.tif"/><Relationship Id="rId6" Type="http://schemas.openxmlformats.org/officeDocument/2006/relationships/image" Target="../media/image29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.tif"/><Relationship Id="rId3" Type="http://schemas.openxmlformats.org/officeDocument/2006/relationships/image" Target="../media/image23.tif"/><Relationship Id="rId4" Type="http://schemas.openxmlformats.org/officeDocument/2006/relationships/image" Target="../media/image22.tif"/><Relationship Id="rId5" Type="http://schemas.openxmlformats.org/officeDocument/2006/relationships/image" Target="../media/image21.tif"/><Relationship Id="rId6" Type="http://schemas.openxmlformats.org/officeDocument/2006/relationships/image" Target="../media/image29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30.tif"/><Relationship Id="rId3" Type="http://schemas.openxmlformats.org/officeDocument/2006/relationships/image" Target="../media/image1.tif"/><Relationship Id="rId4" Type="http://schemas.openxmlformats.org/officeDocument/2006/relationships/image" Target="../media/image23.tif"/><Relationship Id="rId5" Type="http://schemas.openxmlformats.org/officeDocument/2006/relationships/image" Target="../media/image21.tif"/><Relationship Id="rId6" Type="http://schemas.openxmlformats.org/officeDocument/2006/relationships/image" Target="../media/image22.tif"/><Relationship Id="rId7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.tif"/><Relationship Id="rId3" Type="http://schemas.openxmlformats.org/officeDocument/2006/relationships/image" Target="../media/image23.tif"/><Relationship Id="rId4" Type="http://schemas.openxmlformats.org/officeDocument/2006/relationships/image" Target="../media/image21.tif"/><Relationship Id="rId5" Type="http://schemas.openxmlformats.org/officeDocument/2006/relationships/image" Target="../media/image22.tif"/><Relationship Id="rId6" Type="http://schemas.openxmlformats.org/officeDocument/2006/relationships/image" Target="../media/image6.png"/><Relationship Id="rId7" Type="http://schemas.openxmlformats.org/officeDocument/2006/relationships/image" Target="../media/image31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tif"/><Relationship Id="rId3" Type="http://schemas.openxmlformats.org/officeDocument/2006/relationships/image" Target="../media/image32.tif"/><Relationship Id="rId4" Type="http://schemas.openxmlformats.org/officeDocument/2006/relationships/image" Target="../media/image33.tif"/><Relationship Id="rId5" Type="http://schemas.openxmlformats.org/officeDocument/2006/relationships/image" Target="../media/image23.tif"/><Relationship Id="rId6" Type="http://schemas.openxmlformats.org/officeDocument/2006/relationships/image" Target="../media/image21.tif"/><Relationship Id="rId7" Type="http://schemas.openxmlformats.org/officeDocument/2006/relationships/image" Target="../media/image22.tif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4.tif"/><Relationship Id="rId3" Type="http://schemas.openxmlformats.org/officeDocument/2006/relationships/image" Target="../media/image35.tif"/><Relationship Id="rId4" Type="http://schemas.openxmlformats.org/officeDocument/2006/relationships/image" Target="../media/image36.tif"/><Relationship Id="rId5" Type="http://schemas.openxmlformats.org/officeDocument/2006/relationships/image" Target="../media/image37.tif"/><Relationship Id="rId6" Type="http://schemas.openxmlformats.org/officeDocument/2006/relationships/image" Target="../media/image1.tif"/><Relationship Id="rId7" Type="http://schemas.openxmlformats.org/officeDocument/2006/relationships/image" Target="../media/image23.tif"/><Relationship Id="rId8" Type="http://schemas.openxmlformats.org/officeDocument/2006/relationships/image" Target="../media/image21.tif"/><Relationship Id="rId9" Type="http://schemas.openxmlformats.org/officeDocument/2006/relationships/image" Target="../media/image22.tif"/><Relationship Id="rId10" Type="http://schemas.openxmlformats.org/officeDocument/2006/relationships/image" Target="../media/image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.tif"/><Relationship Id="rId3" Type="http://schemas.openxmlformats.org/officeDocument/2006/relationships/image" Target="../media/image23.tif"/><Relationship Id="rId4" Type="http://schemas.openxmlformats.org/officeDocument/2006/relationships/image" Target="../media/image21.tif"/><Relationship Id="rId5" Type="http://schemas.openxmlformats.org/officeDocument/2006/relationships/image" Target="../media/image22.tif"/><Relationship Id="rId6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3.jpeg"/><Relationship Id="rId3" Type="http://schemas.openxmlformats.org/officeDocument/2006/relationships/image" Target="../media/image11.png"/><Relationship Id="rId4" Type="http://schemas.openxmlformats.org/officeDocument/2006/relationships/image" Target="../media/image1.tif"/><Relationship Id="rId5" Type="http://schemas.openxmlformats.org/officeDocument/2006/relationships/image" Target="../media/image11.tif"/><Relationship Id="rId6" Type="http://schemas.openxmlformats.org/officeDocument/2006/relationships/image" Target="../media/image22.tif"/><Relationship Id="rId7" Type="http://schemas.openxmlformats.org/officeDocument/2006/relationships/image" Target="../media/image38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tif"/><Relationship Id="rId3" Type="http://schemas.openxmlformats.org/officeDocument/2006/relationships/image" Target="../media/image40.tif"/><Relationship Id="rId4" Type="http://schemas.openxmlformats.org/officeDocument/2006/relationships/image" Target="../media/image41.tif"/><Relationship Id="rId5" Type="http://schemas.openxmlformats.org/officeDocument/2006/relationships/image" Target="../media/image1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"/><Relationship Id="rId3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tif"/><Relationship Id="rId3" Type="http://schemas.openxmlformats.org/officeDocument/2006/relationships/image" Target="../media/image1.tif"/><Relationship Id="rId4" Type="http://schemas.openxmlformats.org/officeDocument/2006/relationships/image" Target="../media/image9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.tif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image" Target="../media/image12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Relationship Id="rId6" Type="http://schemas.openxmlformats.org/officeDocument/2006/relationships/image" Target="../media/image15.tif"/><Relationship Id="rId7" Type="http://schemas.openxmlformats.org/officeDocument/2006/relationships/image" Target="../media/image16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Relationship Id="rId6" Type="http://schemas.openxmlformats.org/officeDocument/2006/relationships/image" Target="../media/image1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1.tif"/><Relationship Id="rId4" Type="http://schemas.openxmlformats.org/officeDocument/2006/relationships/image" Target="../media/image22.tif"/><Relationship Id="rId5" Type="http://schemas.openxmlformats.org/officeDocument/2006/relationships/image" Target="../media/image2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tif"/><Relationship Id="rId3" Type="http://schemas.openxmlformats.org/officeDocument/2006/relationships/image" Target="../media/image1.tif"/><Relationship Id="rId4" Type="http://schemas.openxmlformats.org/officeDocument/2006/relationships/image" Target="../media/image21.tif"/><Relationship Id="rId5" Type="http://schemas.openxmlformats.org/officeDocument/2006/relationships/image" Target="../media/image22.tif"/><Relationship Id="rId6" Type="http://schemas.openxmlformats.org/officeDocument/2006/relationships/image" Target="../media/image23.tif"/><Relationship Id="rId7" Type="http://schemas.openxmlformats.org/officeDocument/2006/relationships/image" Target="../media/image3.tif"/><Relationship Id="rId8" Type="http://schemas.openxmlformats.org/officeDocument/2006/relationships/image" Target="../media/image25.tif"/><Relationship Id="rId9" Type="http://schemas.openxmlformats.org/officeDocument/2006/relationships/image" Target="../media/image26.tif"/><Relationship Id="rId10" Type="http://schemas.openxmlformats.org/officeDocument/2006/relationships/image" Target="../media/image2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333" y="1497447"/>
            <a:ext cx="17526334" cy="1060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design2.jpg" descr="design2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11" t="41375" r="4522" b="121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46" name="Design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solidFill>
            <a:srgbClr val="060606">
              <a:alpha val="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Design</a:t>
            </a:r>
          </a:p>
        </p:txBody>
      </p:sp>
      <p:grpSp>
        <p:nvGrpSpPr>
          <p:cNvPr id="849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847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848" name="9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9</a:t>
              </a:r>
            </a:p>
          </p:txBody>
        </p:sp>
      </p:grpSp>
      <p:grpSp>
        <p:nvGrpSpPr>
          <p:cNvPr id="854" name="Grouper"/>
          <p:cNvGrpSpPr/>
          <p:nvPr/>
        </p:nvGrpSpPr>
        <p:grpSpPr>
          <a:xfrm>
            <a:off x="1630074" y="6096744"/>
            <a:ext cx="5262036" cy="4134041"/>
            <a:chOff x="0" y="0"/>
            <a:chExt cx="5262035" cy="4134039"/>
          </a:xfrm>
        </p:grpSpPr>
        <p:sp>
          <p:nvSpPr>
            <p:cNvPr id="850" name="Figure"/>
            <p:cNvSpPr/>
            <p:nvPr/>
          </p:nvSpPr>
          <p:spPr>
            <a:xfrm>
              <a:off x="735688" y="0"/>
              <a:ext cx="3779321" cy="226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"/>
                  </a:moveTo>
                  <a:cubicBezTo>
                    <a:pt x="0" y="967"/>
                    <a:pt x="580" y="0"/>
                    <a:pt x="1296" y="0"/>
                  </a:cubicBezTo>
                  <a:lnTo>
                    <a:pt x="20304" y="0"/>
                  </a:lnTo>
                  <a:cubicBezTo>
                    <a:pt x="21020" y="0"/>
                    <a:pt x="21600" y="967"/>
                    <a:pt x="21600" y="2160"/>
                  </a:cubicBezTo>
                  <a:lnTo>
                    <a:pt x="21600" y="19440"/>
                  </a:lnTo>
                  <a:cubicBezTo>
                    <a:pt x="21600" y="20633"/>
                    <a:pt x="21020" y="21600"/>
                    <a:pt x="20304" y="21600"/>
                  </a:cubicBezTo>
                  <a:lnTo>
                    <a:pt x="1296" y="21600"/>
                  </a:lnTo>
                  <a:cubicBezTo>
                    <a:pt x="580" y="21600"/>
                    <a:pt x="0" y="20633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3556000">
                <a:lnSpc>
                  <a:spcPct val="90000"/>
                </a:lnSpc>
                <a:spcBef>
                  <a:spcPts val="500"/>
                </a:spcBef>
                <a:defRPr sz="8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851" name="Choix du nom et première…"/>
            <p:cNvSpPr txBox="1"/>
            <p:nvPr/>
          </p:nvSpPr>
          <p:spPr>
            <a:xfrm>
              <a:off x="0" y="3014509"/>
              <a:ext cx="5262036" cy="111953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/>
            <a:p>
              <a:pPr algn="ctr" defTabSz="1828800">
                <a:lnSpc>
                  <a:spcPts val="3400"/>
                </a:lnSpc>
                <a:defRPr sz="2400"/>
              </a:pPr>
              <a:r>
                <a:rPr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Choix du nom et première</a:t>
              </a:r>
              <a:endPara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algn="ctr" defTabSz="1828800">
                <a:lnSpc>
                  <a:spcPts val="3400"/>
                </a:lnSpc>
                <a:defRPr sz="2400"/>
              </a:pPr>
              <a:r>
                <a:rPr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idée du logo</a:t>
              </a:r>
            </a:p>
          </p:txBody>
        </p:sp>
        <p:sp>
          <p:nvSpPr>
            <p:cNvPr id="852" name="1er icône"/>
            <p:cNvSpPr txBox="1"/>
            <p:nvPr/>
          </p:nvSpPr>
          <p:spPr>
            <a:xfrm>
              <a:off x="495176" y="2300162"/>
              <a:ext cx="4064001" cy="64944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b="1" sz="3200"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>
                <a:defRPr b="0"/>
              </a:pPr>
              <a:r>
                <a:rPr b="1"/>
                <a:t>1er icône</a:t>
              </a:r>
            </a:p>
          </p:txBody>
        </p:sp>
        <p:pic>
          <p:nvPicPr>
            <p:cNvPr id="85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04622" y="98194"/>
              <a:ext cx="2852791" cy="2071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61" name="Grouper"/>
          <p:cNvGrpSpPr/>
          <p:nvPr/>
        </p:nvGrpSpPr>
        <p:grpSpPr>
          <a:xfrm>
            <a:off x="6523015" y="6096741"/>
            <a:ext cx="5654170" cy="3693777"/>
            <a:chOff x="0" y="0"/>
            <a:chExt cx="5654168" cy="3693776"/>
          </a:xfrm>
        </p:grpSpPr>
        <p:sp>
          <p:nvSpPr>
            <p:cNvPr id="855" name="Figure"/>
            <p:cNvSpPr/>
            <p:nvPr/>
          </p:nvSpPr>
          <p:spPr>
            <a:xfrm>
              <a:off x="0" y="665162"/>
              <a:ext cx="801214" cy="937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320"/>
                  </a:moveTo>
                  <a:lnTo>
                    <a:pt x="10800" y="4320"/>
                  </a:ln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lnTo>
                    <a:pt x="10800" y="17280"/>
                  </a:lnTo>
                  <a:lnTo>
                    <a:pt x="0" y="1728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ts val="500"/>
                </a:spcBef>
                <a:defRPr sz="3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860" name="Grouper"/>
            <p:cNvGrpSpPr/>
            <p:nvPr/>
          </p:nvGrpSpPr>
          <p:grpSpPr>
            <a:xfrm>
              <a:off x="392133" y="0"/>
              <a:ext cx="5262036" cy="3693777"/>
              <a:chOff x="0" y="0"/>
              <a:chExt cx="5262035" cy="3693776"/>
            </a:xfrm>
          </p:grpSpPr>
          <p:sp>
            <p:nvSpPr>
              <p:cNvPr id="856" name="Figure"/>
              <p:cNvSpPr/>
              <p:nvPr/>
            </p:nvSpPr>
            <p:spPr>
              <a:xfrm>
                <a:off x="741665" y="0"/>
                <a:ext cx="3779322" cy="22675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"/>
                    </a:moveTo>
                    <a:cubicBezTo>
                      <a:pt x="0" y="967"/>
                      <a:pt x="580" y="0"/>
                      <a:pt x="1296" y="0"/>
                    </a:cubicBezTo>
                    <a:lnTo>
                      <a:pt x="20304" y="0"/>
                    </a:lnTo>
                    <a:cubicBezTo>
                      <a:pt x="21020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1020" y="21600"/>
                      <a:pt x="20304" y="21600"/>
                    </a:cubicBezTo>
                    <a:lnTo>
                      <a:pt x="1296" y="21600"/>
                    </a:lnTo>
                    <a:cubicBezTo>
                      <a:pt x="580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3556000">
                  <a:lnSpc>
                    <a:spcPct val="90000"/>
                  </a:lnSpc>
                  <a:spcBef>
                    <a:spcPts val="500"/>
                  </a:spcBef>
                  <a:defRPr sz="80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857" name="Modification du nom"/>
              <p:cNvSpPr txBox="1"/>
              <p:nvPr/>
            </p:nvSpPr>
            <p:spPr>
              <a:xfrm>
                <a:off x="0" y="3014512"/>
                <a:ext cx="5262036" cy="67926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20" tIns="121920" rIns="121920" bIns="121920" numCol="1" anchor="t">
                <a:spAutoFit/>
              </a:bodyPr>
              <a:lstStyle>
                <a:lvl1pPr algn="ctr" defTabSz="1828800">
                  <a:lnSpc>
                    <a:spcPts val="3400"/>
                  </a:lnSpc>
                  <a:defRPr sz="24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Modification du nom</a:t>
                </a:r>
              </a:p>
            </p:txBody>
          </p:sp>
          <p:sp>
            <p:nvSpPr>
              <p:cNvPr id="858" name="2ème icône"/>
              <p:cNvSpPr txBox="1"/>
              <p:nvPr/>
            </p:nvSpPr>
            <p:spPr>
              <a:xfrm>
                <a:off x="620300" y="2300165"/>
                <a:ext cx="4064001" cy="64944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20" tIns="121920" rIns="121920" bIns="121920" numCol="1" anchor="ctr">
                <a:spAutoFit/>
              </a:bodyPr>
              <a:lstStyle>
                <a:lvl1pPr algn="ctr" defTabSz="1828800">
                  <a:defRPr b="1" sz="32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>
                  <a:defRPr b="0"/>
                </a:pPr>
                <a:r>
                  <a:rPr b="1"/>
                  <a:t>2ème icône</a:t>
                </a:r>
              </a:p>
            </p:txBody>
          </p:sp>
          <p:pic>
            <p:nvPicPr>
              <p:cNvPr id="85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33457" y="98197"/>
                <a:ext cx="2637687" cy="20712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68" name="Grouper"/>
          <p:cNvGrpSpPr/>
          <p:nvPr/>
        </p:nvGrpSpPr>
        <p:grpSpPr>
          <a:xfrm>
            <a:off x="11814069" y="6096741"/>
            <a:ext cx="5648190" cy="4134044"/>
            <a:chOff x="0" y="0"/>
            <a:chExt cx="5648188" cy="4134043"/>
          </a:xfrm>
        </p:grpSpPr>
        <p:sp>
          <p:nvSpPr>
            <p:cNvPr id="862" name="Figure"/>
            <p:cNvSpPr/>
            <p:nvPr/>
          </p:nvSpPr>
          <p:spPr>
            <a:xfrm>
              <a:off x="0" y="665162"/>
              <a:ext cx="801214" cy="937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320"/>
                  </a:moveTo>
                  <a:lnTo>
                    <a:pt x="10800" y="4320"/>
                  </a:ln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lnTo>
                    <a:pt x="10800" y="17280"/>
                  </a:lnTo>
                  <a:lnTo>
                    <a:pt x="0" y="1728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ts val="500"/>
                </a:spcBef>
                <a:defRPr sz="3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867" name="Grouper"/>
            <p:cNvGrpSpPr/>
            <p:nvPr/>
          </p:nvGrpSpPr>
          <p:grpSpPr>
            <a:xfrm>
              <a:off x="386153" y="0"/>
              <a:ext cx="5262036" cy="4134044"/>
              <a:chOff x="0" y="0"/>
              <a:chExt cx="5262035" cy="4134043"/>
            </a:xfrm>
          </p:grpSpPr>
          <p:sp>
            <p:nvSpPr>
              <p:cNvPr id="863" name="Figure"/>
              <p:cNvSpPr/>
              <p:nvPr/>
            </p:nvSpPr>
            <p:spPr>
              <a:xfrm>
                <a:off x="747641" y="0"/>
                <a:ext cx="3779322" cy="22675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"/>
                    </a:moveTo>
                    <a:cubicBezTo>
                      <a:pt x="0" y="967"/>
                      <a:pt x="580" y="0"/>
                      <a:pt x="1296" y="0"/>
                    </a:cubicBezTo>
                    <a:lnTo>
                      <a:pt x="20304" y="0"/>
                    </a:lnTo>
                    <a:cubicBezTo>
                      <a:pt x="21020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1020" y="21600"/>
                      <a:pt x="20304" y="21600"/>
                    </a:cubicBezTo>
                    <a:lnTo>
                      <a:pt x="1296" y="21600"/>
                    </a:lnTo>
                    <a:cubicBezTo>
                      <a:pt x="580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3556000">
                  <a:lnSpc>
                    <a:spcPct val="90000"/>
                  </a:lnSpc>
                  <a:spcBef>
                    <a:spcPts val="500"/>
                  </a:spcBef>
                  <a:defRPr sz="80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864" name="L’icône final est trouvé"/>
              <p:cNvSpPr txBox="1"/>
              <p:nvPr/>
            </p:nvSpPr>
            <p:spPr>
              <a:xfrm>
                <a:off x="0" y="3014512"/>
                <a:ext cx="5262036" cy="111953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20" tIns="121920" rIns="121920" bIns="121920" numCol="1" anchor="t">
                <a:spAutoFit/>
              </a:bodyPr>
              <a:lstStyle>
                <a:lvl1pPr algn="ctr" defTabSz="1828800">
                  <a:lnSpc>
                    <a:spcPts val="3400"/>
                  </a:lnSpc>
                  <a:defRPr sz="24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L’icône final est trouvé</a:t>
                </a:r>
                <a:endParaRPr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5" name="3ème icône"/>
              <p:cNvSpPr txBox="1"/>
              <p:nvPr/>
            </p:nvSpPr>
            <p:spPr>
              <a:xfrm>
                <a:off x="621927" y="2300165"/>
                <a:ext cx="4064001" cy="64944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20" tIns="121920" rIns="121920" bIns="121920" numCol="1" anchor="ctr">
                <a:spAutoFit/>
              </a:bodyPr>
              <a:lstStyle>
                <a:lvl1pPr algn="ctr" defTabSz="1828800">
                  <a:defRPr b="1" sz="32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>
                  <a:defRPr b="0"/>
                </a:pPr>
                <a:r>
                  <a:rPr b="1"/>
                  <a:t>3ème icône</a:t>
                </a:r>
              </a:p>
            </p:txBody>
          </p:sp>
          <p:pic>
            <p:nvPicPr>
              <p:cNvPr id="86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120963" y="69793"/>
                <a:ext cx="3065930" cy="21280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77" name="Grouper"/>
          <p:cNvGrpSpPr/>
          <p:nvPr/>
        </p:nvGrpSpPr>
        <p:grpSpPr>
          <a:xfrm>
            <a:off x="17105118" y="6096741"/>
            <a:ext cx="5639857" cy="4074892"/>
            <a:chOff x="0" y="0"/>
            <a:chExt cx="5639855" cy="4074890"/>
          </a:xfrm>
        </p:grpSpPr>
        <p:sp>
          <p:nvSpPr>
            <p:cNvPr id="869" name="Figure"/>
            <p:cNvSpPr/>
            <p:nvPr/>
          </p:nvSpPr>
          <p:spPr>
            <a:xfrm>
              <a:off x="0" y="665162"/>
              <a:ext cx="801214" cy="937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320"/>
                  </a:moveTo>
                  <a:lnTo>
                    <a:pt x="10800" y="4320"/>
                  </a:ln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lnTo>
                    <a:pt x="10800" y="17280"/>
                  </a:lnTo>
                  <a:lnTo>
                    <a:pt x="0" y="1728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ts val="500"/>
                </a:spcBef>
                <a:defRPr sz="3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876" name="Grouper"/>
            <p:cNvGrpSpPr/>
            <p:nvPr/>
          </p:nvGrpSpPr>
          <p:grpSpPr>
            <a:xfrm>
              <a:off x="377820" y="0"/>
              <a:ext cx="5262036" cy="4074891"/>
              <a:chOff x="0" y="0"/>
              <a:chExt cx="5262035" cy="4074890"/>
            </a:xfrm>
          </p:grpSpPr>
          <p:sp>
            <p:nvSpPr>
              <p:cNvPr id="870" name="Figure"/>
              <p:cNvSpPr/>
              <p:nvPr/>
            </p:nvSpPr>
            <p:spPr>
              <a:xfrm>
                <a:off x="755975" y="0"/>
                <a:ext cx="3779322" cy="22675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"/>
                    </a:moveTo>
                    <a:cubicBezTo>
                      <a:pt x="0" y="967"/>
                      <a:pt x="580" y="0"/>
                      <a:pt x="1296" y="0"/>
                    </a:cubicBezTo>
                    <a:lnTo>
                      <a:pt x="20304" y="0"/>
                    </a:lnTo>
                    <a:cubicBezTo>
                      <a:pt x="21020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1020" y="21600"/>
                      <a:pt x="20304" y="21600"/>
                    </a:cubicBezTo>
                    <a:lnTo>
                      <a:pt x="1296" y="21600"/>
                    </a:lnTo>
                    <a:cubicBezTo>
                      <a:pt x="580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3556000">
                  <a:lnSpc>
                    <a:spcPct val="90000"/>
                  </a:lnSpc>
                  <a:spcBef>
                    <a:spcPts val="500"/>
                  </a:spcBef>
                  <a:defRPr sz="80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871" name="Modification du nom…"/>
              <p:cNvSpPr txBox="1"/>
              <p:nvPr/>
            </p:nvSpPr>
            <p:spPr>
              <a:xfrm>
                <a:off x="0" y="2955360"/>
                <a:ext cx="5262036" cy="111953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20" tIns="121920" rIns="121920" bIns="121920" numCol="1" anchor="t">
                <a:spAutoFit/>
              </a:bodyPr>
              <a:lstStyle/>
              <a:p>
                <a:pPr algn="ctr" defTabSz="1828800">
                  <a:lnSpc>
                    <a:spcPts val="3400"/>
                  </a:lnSpc>
                  <a:defRPr sz="2400"/>
                </a:pPr>
                <a:r>
                  <a:rPr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Modification du nom</a:t>
                </a:r>
                <a:endParaRPr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  <a:p>
                <a:pPr algn="ctr" defTabSz="1828800">
                  <a:lnSpc>
                    <a:spcPts val="3400"/>
                  </a:lnSpc>
                  <a:defRPr sz="2400"/>
                </a:pPr>
                <a:r>
                  <a:rPr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Suppression de l’apostrophe</a:t>
                </a:r>
              </a:p>
            </p:txBody>
          </p:sp>
          <p:sp>
            <p:nvSpPr>
              <p:cNvPr id="872" name="Icône final"/>
              <p:cNvSpPr txBox="1"/>
              <p:nvPr/>
            </p:nvSpPr>
            <p:spPr>
              <a:xfrm>
                <a:off x="625915" y="2300165"/>
                <a:ext cx="4064001" cy="64944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20" tIns="121920" rIns="121920" bIns="121920" numCol="1" anchor="ctr">
                <a:spAutoFit/>
              </a:bodyPr>
              <a:lstStyle>
                <a:lvl1pPr algn="ctr" defTabSz="1828800">
                  <a:defRPr b="1" sz="3200"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/>
                <a:r>
                  <a:t>Icône final</a:t>
                </a:r>
              </a:p>
            </p:txBody>
          </p:sp>
          <p:grpSp>
            <p:nvGrpSpPr>
              <p:cNvPr id="875" name="Grouper"/>
              <p:cNvGrpSpPr/>
              <p:nvPr/>
            </p:nvGrpSpPr>
            <p:grpSpPr>
              <a:xfrm>
                <a:off x="889703" y="83372"/>
                <a:ext cx="3505148" cy="2128013"/>
                <a:chOff x="0" y="0"/>
                <a:chExt cx="3505146" cy="2128011"/>
              </a:xfrm>
            </p:grpSpPr>
            <p:sp>
              <p:nvSpPr>
                <p:cNvPr id="873" name="Rectangle"/>
                <p:cNvSpPr/>
                <p:nvPr/>
              </p:nvSpPr>
              <p:spPr>
                <a:xfrm>
                  <a:off x="255622" y="0"/>
                  <a:ext cx="3109189" cy="2098017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121920" tIns="121920" rIns="121920" bIns="121920" numCol="1" anchor="ctr">
                  <a:noAutofit/>
                </a:bodyPr>
                <a:lstStyle/>
                <a:p>
                  <a:pPr/>
                </a:p>
              </p:txBody>
            </p:sp>
            <p:pic>
              <p:nvPicPr>
                <p:cNvPr id="87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7613"/>
                  <a:ext cx="3505147" cy="21203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pic>
        <p:nvPicPr>
          <p:cNvPr id="87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4" name="Grouper"/>
          <p:cNvGrpSpPr/>
          <p:nvPr/>
        </p:nvGrpSpPr>
        <p:grpSpPr>
          <a:xfrm>
            <a:off x="286114" y="74062"/>
            <a:ext cx="5286703" cy="1082052"/>
            <a:chOff x="0" y="0"/>
            <a:chExt cx="5286702" cy="1082051"/>
          </a:xfrm>
        </p:grpSpPr>
        <p:sp>
          <p:nvSpPr>
            <p:cNvPr id="879" name="Rectangle aux angles arrondis"/>
            <p:cNvSpPr/>
            <p:nvPr/>
          </p:nvSpPr>
          <p:spPr>
            <a:xfrm>
              <a:off x="0" y="69386"/>
              <a:ext cx="5286703" cy="1012666"/>
            </a:xfrm>
            <a:prstGeom prst="roundRect">
              <a:avLst>
                <a:gd name="adj" fmla="val 22229"/>
              </a:avLst>
            </a:prstGeom>
            <a:solidFill>
              <a:srgbClr val="FFFFFF">
                <a:alpha val="64669"/>
              </a:srgbClr>
            </a:solidFill>
            <a:ln w="25400" cap="flat">
              <a:solidFill>
                <a:srgbClr val="000000">
                  <a:alpha val="64669"/>
                </a:srgbClr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/>
            </a:p>
          </p:txBody>
        </p:sp>
        <p:sp>
          <p:nvSpPr>
            <p:cNvPr id="880" name="Ligne"/>
            <p:cNvSpPr/>
            <p:nvPr/>
          </p:nvSpPr>
          <p:spPr>
            <a:xfrm>
              <a:off x="154606" y="504551"/>
              <a:ext cx="4977491" cy="1"/>
            </a:xfrm>
            <a:prstGeom prst="line">
              <a:avLst/>
            </a:prstGeom>
            <a:noFill/>
            <a:ln w="762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457200">
                <a:defRPr sz="3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881" name="Figure"/>
            <p:cNvSpPr/>
            <p:nvPr/>
          </p:nvSpPr>
          <p:spPr>
            <a:xfrm rot="8100000">
              <a:off x="358125" y="256720"/>
              <a:ext cx="506453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882" name="Figure"/>
            <p:cNvSpPr/>
            <p:nvPr/>
          </p:nvSpPr>
          <p:spPr>
            <a:xfrm rot="8100000">
              <a:off x="2390126" y="256720"/>
              <a:ext cx="506452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883" name="Figure"/>
            <p:cNvSpPr/>
            <p:nvPr/>
          </p:nvSpPr>
          <p:spPr>
            <a:xfrm rot="8100000">
              <a:off x="3406126" y="2440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884" name="Figure"/>
            <p:cNvSpPr/>
            <p:nvPr/>
          </p:nvSpPr>
          <p:spPr>
            <a:xfrm rot="8100000">
              <a:off x="4422126" y="256720"/>
              <a:ext cx="506452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885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51682" y="322737"/>
              <a:ext cx="318602" cy="347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6" name="Figure"/>
            <p:cNvSpPr/>
            <p:nvPr/>
          </p:nvSpPr>
          <p:spPr>
            <a:xfrm>
              <a:off x="2491290" y="340915"/>
              <a:ext cx="303762" cy="34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3" y="14642"/>
                  </a:moveTo>
                  <a:lnTo>
                    <a:pt x="1543" y="17238"/>
                  </a:lnTo>
                  <a:lnTo>
                    <a:pt x="2018" y="18173"/>
                  </a:lnTo>
                  <a:lnTo>
                    <a:pt x="3204" y="19004"/>
                  </a:lnTo>
                  <a:lnTo>
                    <a:pt x="5341" y="19627"/>
                  </a:lnTo>
                  <a:lnTo>
                    <a:pt x="7833" y="20042"/>
                  </a:lnTo>
                  <a:lnTo>
                    <a:pt x="10800" y="20250"/>
                  </a:lnTo>
                  <a:lnTo>
                    <a:pt x="13648" y="20042"/>
                  </a:lnTo>
                  <a:lnTo>
                    <a:pt x="16259" y="19627"/>
                  </a:lnTo>
                  <a:lnTo>
                    <a:pt x="18158" y="19004"/>
                  </a:lnTo>
                  <a:lnTo>
                    <a:pt x="19464" y="18173"/>
                  </a:lnTo>
                  <a:lnTo>
                    <a:pt x="20057" y="17238"/>
                  </a:lnTo>
                  <a:lnTo>
                    <a:pt x="20057" y="14642"/>
                  </a:lnTo>
                  <a:lnTo>
                    <a:pt x="18514" y="15681"/>
                  </a:lnTo>
                  <a:lnTo>
                    <a:pt x="16259" y="16304"/>
                  </a:lnTo>
                  <a:lnTo>
                    <a:pt x="13530" y="16823"/>
                  </a:lnTo>
                  <a:lnTo>
                    <a:pt x="10800" y="16927"/>
                  </a:lnTo>
                  <a:lnTo>
                    <a:pt x="7833" y="16823"/>
                  </a:lnTo>
                  <a:lnTo>
                    <a:pt x="5341" y="16304"/>
                  </a:lnTo>
                  <a:lnTo>
                    <a:pt x="3086" y="15681"/>
                  </a:lnTo>
                  <a:lnTo>
                    <a:pt x="1543" y="14642"/>
                  </a:lnTo>
                  <a:close/>
                  <a:moveTo>
                    <a:pt x="1543" y="10592"/>
                  </a:moveTo>
                  <a:lnTo>
                    <a:pt x="1543" y="13188"/>
                  </a:lnTo>
                  <a:lnTo>
                    <a:pt x="2018" y="14227"/>
                  </a:lnTo>
                  <a:lnTo>
                    <a:pt x="3204" y="14954"/>
                  </a:lnTo>
                  <a:lnTo>
                    <a:pt x="5341" y="15577"/>
                  </a:lnTo>
                  <a:lnTo>
                    <a:pt x="7833" y="15992"/>
                  </a:lnTo>
                  <a:lnTo>
                    <a:pt x="10800" y="16200"/>
                  </a:lnTo>
                  <a:lnTo>
                    <a:pt x="13648" y="15992"/>
                  </a:lnTo>
                  <a:lnTo>
                    <a:pt x="16259" y="15577"/>
                  </a:lnTo>
                  <a:lnTo>
                    <a:pt x="18158" y="14954"/>
                  </a:lnTo>
                  <a:lnTo>
                    <a:pt x="19464" y="14227"/>
                  </a:lnTo>
                  <a:lnTo>
                    <a:pt x="20057" y="13188"/>
                  </a:lnTo>
                  <a:lnTo>
                    <a:pt x="20057" y="10592"/>
                  </a:lnTo>
                  <a:lnTo>
                    <a:pt x="18514" y="11735"/>
                  </a:lnTo>
                  <a:lnTo>
                    <a:pt x="16259" y="12254"/>
                  </a:lnTo>
                  <a:lnTo>
                    <a:pt x="13530" y="12773"/>
                  </a:lnTo>
                  <a:lnTo>
                    <a:pt x="10800" y="12877"/>
                  </a:lnTo>
                  <a:lnTo>
                    <a:pt x="7833" y="12773"/>
                  </a:lnTo>
                  <a:lnTo>
                    <a:pt x="5341" y="12254"/>
                  </a:lnTo>
                  <a:lnTo>
                    <a:pt x="3086" y="11735"/>
                  </a:lnTo>
                  <a:lnTo>
                    <a:pt x="1543" y="10592"/>
                  </a:lnTo>
                  <a:close/>
                  <a:moveTo>
                    <a:pt x="1543" y="6854"/>
                  </a:moveTo>
                  <a:lnTo>
                    <a:pt x="1543" y="9138"/>
                  </a:lnTo>
                  <a:lnTo>
                    <a:pt x="2018" y="10177"/>
                  </a:lnTo>
                  <a:lnTo>
                    <a:pt x="3204" y="10904"/>
                  </a:lnTo>
                  <a:lnTo>
                    <a:pt x="5341" y="11527"/>
                  </a:lnTo>
                  <a:lnTo>
                    <a:pt x="7833" y="11942"/>
                  </a:lnTo>
                  <a:lnTo>
                    <a:pt x="10800" y="12150"/>
                  </a:lnTo>
                  <a:lnTo>
                    <a:pt x="13648" y="11942"/>
                  </a:lnTo>
                  <a:lnTo>
                    <a:pt x="16259" y="11527"/>
                  </a:lnTo>
                  <a:lnTo>
                    <a:pt x="18158" y="10904"/>
                  </a:lnTo>
                  <a:lnTo>
                    <a:pt x="19464" y="10177"/>
                  </a:lnTo>
                  <a:lnTo>
                    <a:pt x="20057" y="9138"/>
                  </a:lnTo>
                  <a:lnTo>
                    <a:pt x="20057" y="6854"/>
                  </a:lnTo>
                  <a:lnTo>
                    <a:pt x="18158" y="7788"/>
                  </a:lnTo>
                  <a:lnTo>
                    <a:pt x="15903" y="8412"/>
                  </a:lnTo>
                  <a:lnTo>
                    <a:pt x="13411" y="8723"/>
                  </a:lnTo>
                  <a:lnTo>
                    <a:pt x="10800" y="8827"/>
                  </a:lnTo>
                  <a:lnTo>
                    <a:pt x="8070" y="8723"/>
                  </a:lnTo>
                  <a:lnTo>
                    <a:pt x="5697" y="8412"/>
                  </a:lnTo>
                  <a:lnTo>
                    <a:pt x="3204" y="7788"/>
                  </a:lnTo>
                  <a:lnTo>
                    <a:pt x="1543" y="6854"/>
                  </a:lnTo>
                  <a:close/>
                  <a:moveTo>
                    <a:pt x="10800" y="1350"/>
                  </a:moveTo>
                  <a:lnTo>
                    <a:pt x="7833" y="1454"/>
                  </a:lnTo>
                  <a:lnTo>
                    <a:pt x="5341" y="1973"/>
                  </a:lnTo>
                  <a:lnTo>
                    <a:pt x="3204" y="2700"/>
                  </a:lnTo>
                  <a:lnTo>
                    <a:pt x="2018" y="3427"/>
                  </a:lnTo>
                  <a:lnTo>
                    <a:pt x="1543" y="4465"/>
                  </a:lnTo>
                  <a:lnTo>
                    <a:pt x="2018" y="5400"/>
                  </a:lnTo>
                  <a:lnTo>
                    <a:pt x="3204" y="6335"/>
                  </a:lnTo>
                  <a:lnTo>
                    <a:pt x="5341" y="6854"/>
                  </a:lnTo>
                  <a:lnTo>
                    <a:pt x="7833" y="7373"/>
                  </a:lnTo>
                  <a:lnTo>
                    <a:pt x="10800" y="7477"/>
                  </a:lnTo>
                  <a:lnTo>
                    <a:pt x="13648" y="7373"/>
                  </a:lnTo>
                  <a:lnTo>
                    <a:pt x="16259" y="6854"/>
                  </a:lnTo>
                  <a:lnTo>
                    <a:pt x="18158" y="6335"/>
                  </a:lnTo>
                  <a:lnTo>
                    <a:pt x="19464" y="5400"/>
                  </a:lnTo>
                  <a:lnTo>
                    <a:pt x="20057" y="4465"/>
                  </a:lnTo>
                  <a:lnTo>
                    <a:pt x="19464" y="3427"/>
                  </a:lnTo>
                  <a:lnTo>
                    <a:pt x="18158" y="2700"/>
                  </a:lnTo>
                  <a:lnTo>
                    <a:pt x="16259" y="1973"/>
                  </a:lnTo>
                  <a:lnTo>
                    <a:pt x="13648" y="1454"/>
                  </a:lnTo>
                  <a:lnTo>
                    <a:pt x="10800" y="1350"/>
                  </a:lnTo>
                  <a:close/>
                  <a:moveTo>
                    <a:pt x="10800" y="0"/>
                  </a:moveTo>
                  <a:lnTo>
                    <a:pt x="13411" y="104"/>
                  </a:lnTo>
                  <a:lnTo>
                    <a:pt x="15903" y="623"/>
                  </a:lnTo>
                  <a:lnTo>
                    <a:pt x="18158" y="1038"/>
                  </a:lnTo>
                  <a:lnTo>
                    <a:pt x="19820" y="1973"/>
                  </a:lnTo>
                  <a:lnTo>
                    <a:pt x="21007" y="3012"/>
                  </a:lnTo>
                  <a:lnTo>
                    <a:pt x="21600" y="4465"/>
                  </a:lnTo>
                  <a:lnTo>
                    <a:pt x="21600" y="17238"/>
                  </a:lnTo>
                  <a:lnTo>
                    <a:pt x="21007" y="18588"/>
                  </a:lnTo>
                  <a:lnTo>
                    <a:pt x="19820" y="19731"/>
                  </a:lnTo>
                  <a:lnTo>
                    <a:pt x="18158" y="20562"/>
                  </a:lnTo>
                  <a:lnTo>
                    <a:pt x="15903" y="21081"/>
                  </a:lnTo>
                  <a:lnTo>
                    <a:pt x="13411" y="21600"/>
                  </a:lnTo>
                  <a:lnTo>
                    <a:pt x="8189" y="21600"/>
                  </a:lnTo>
                  <a:lnTo>
                    <a:pt x="5697" y="21081"/>
                  </a:lnTo>
                  <a:lnTo>
                    <a:pt x="3442" y="20562"/>
                  </a:lnTo>
                  <a:lnTo>
                    <a:pt x="1662" y="19731"/>
                  </a:lnTo>
                  <a:lnTo>
                    <a:pt x="356" y="18588"/>
                  </a:lnTo>
                  <a:lnTo>
                    <a:pt x="0" y="17238"/>
                  </a:lnTo>
                  <a:lnTo>
                    <a:pt x="0" y="4465"/>
                  </a:lnTo>
                  <a:lnTo>
                    <a:pt x="356" y="3012"/>
                  </a:lnTo>
                  <a:lnTo>
                    <a:pt x="1662" y="1973"/>
                  </a:lnTo>
                  <a:lnTo>
                    <a:pt x="3442" y="1038"/>
                  </a:lnTo>
                  <a:lnTo>
                    <a:pt x="5697" y="623"/>
                  </a:lnTo>
                  <a:lnTo>
                    <a:pt x="8189" y="10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1828800">
                <a:defRPr sz="4800"/>
              </a:pPr>
            </a:p>
          </p:txBody>
        </p:sp>
        <p:pic>
          <p:nvPicPr>
            <p:cNvPr id="88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487646" y="349057"/>
              <a:ext cx="347157" cy="347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01" name="Grouper"/>
            <p:cNvGrpSpPr/>
            <p:nvPr/>
          </p:nvGrpSpPr>
          <p:grpSpPr>
            <a:xfrm>
              <a:off x="4528475" y="354785"/>
              <a:ext cx="303859" cy="330201"/>
              <a:chOff x="0" y="0"/>
              <a:chExt cx="303857" cy="330200"/>
            </a:xfrm>
          </p:grpSpPr>
          <p:sp>
            <p:nvSpPr>
              <p:cNvPr id="888" name="Figure"/>
              <p:cNvSpPr/>
              <p:nvPr/>
            </p:nvSpPr>
            <p:spPr>
              <a:xfrm>
                <a:off x="0" y="0"/>
                <a:ext cx="303858" cy="330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73" y="1350"/>
                    </a:moveTo>
                    <a:lnTo>
                      <a:pt x="4362" y="1350"/>
                    </a:lnTo>
                    <a:lnTo>
                      <a:pt x="4050" y="1662"/>
                    </a:lnTo>
                    <a:lnTo>
                      <a:pt x="4050" y="18069"/>
                    </a:lnTo>
                    <a:lnTo>
                      <a:pt x="3946" y="18381"/>
                    </a:lnTo>
                    <a:lnTo>
                      <a:pt x="3635" y="18692"/>
                    </a:lnTo>
                    <a:lnTo>
                      <a:pt x="3323" y="18900"/>
                    </a:lnTo>
                    <a:lnTo>
                      <a:pt x="3012" y="18692"/>
                    </a:lnTo>
                    <a:lnTo>
                      <a:pt x="2700" y="18381"/>
                    </a:lnTo>
                    <a:lnTo>
                      <a:pt x="2700" y="4673"/>
                    </a:lnTo>
                    <a:lnTo>
                      <a:pt x="1973" y="4673"/>
                    </a:lnTo>
                    <a:lnTo>
                      <a:pt x="1350" y="4881"/>
                    </a:lnTo>
                    <a:lnTo>
                      <a:pt x="1350" y="19315"/>
                    </a:lnTo>
                    <a:lnTo>
                      <a:pt x="1662" y="19731"/>
                    </a:lnTo>
                    <a:lnTo>
                      <a:pt x="2077" y="20042"/>
                    </a:lnTo>
                    <a:lnTo>
                      <a:pt x="2700" y="20250"/>
                    </a:lnTo>
                    <a:lnTo>
                      <a:pt x="18900" y="20250"/>
                    </a:lnTo>
                    <a:lnTo>
                      <a:pt x="19315" y="20042"/>
                    </a:lnTo>
                    <a:lnTo>
                      <a:pt x="19835" y="19731"/>
                    </a:lnTo>
                    <a:lnTo>
                      <a:pt x="20250" y="18900"/>
                    </a:lnTo>
                    <a:lnTo>
                      <a:pt x="20250" y="1973"/>
                    </a:lnTo>
                    <a:lnTo>
                      <a:pt x="19835" y="1350"/>
                    </a:lnTo>
                    <a:lnTo>
                      <a:pt x="4673" y="1350"/>
                    </a:lnTo>
                    <a:close/>
                    <a:moveTo>
                      <a:pt x="4673" y="0"/>
                    </a:moveTo>
                    <a:lnTo>
                      <a:pt x="20042" y="0"/>
                    </a:lnTo>
                    <a:lnTo>
                      <a:pt x="20665" y="312"/>
                    </a:lnTo>
                    <a:lnTo>
                      <a:pt x="21185" y="727"/>
                    </a:lnTo>
                    <a:lnTo>
                      <a:pt x="21600" y="1973"/>
                    </a:lnTo>
                    <a:lnTo>
                      <a:pt x="21600" y="18900"/>
                    </a:lnTo>
                    <a:lnTo>
                      <a:pt x="21185" y="20250"/>
                    </a:lnTo>
                    <a:lnTo>
                      <a:pt x="20250" y="21081"/>
                    </a:lnTo>
                    <a:lnTo>
                      <a:pt x="18900" y="21600"/>
                    </a:lnTo>
                    <a:lnTo>
                      <a:pt x="2700" y="21600"/>
                    </a:lnTo>
                    <a:lnTo>
                      <a:pt x="1350" y="21081"/>
                    </a:lnTo>
                    <a:lnTo>
                      <a:pt x="312" y="20250"/>
                    </a:lnTo>
                    <a:lnTo>
                      <a:pt x="0" y="18900"/>
                    </a:lnTo>
                    <a:lnTo>
                      <a:pt x="0" y="4673"/>
                    </a:lnTo>
                    <a:lnTo>
                      <a:pt x="312" y="4154"/>
                    </a:lnTo>
                    <a:lnTo>
                      <a:pt x="727" y="3738"/>
                    </a:lnTo>
                    <a:lnTo>
                      <a:pt x="1350" y="3427"/>
                    </a:lnTo>
                    <a:lnTo>
                      <a:pt x="1973" y="3323"/>
                    </a:lnTo>
                    <a:lnTo>
                      <a:pt x="2700" y="3323"/>
                    </a:lnTo>
                    <a:lnTo>
                      <a:pt x="2700" y="1350"/>
                    </a:lnTo>
                    <a:lnTo>
                      <a:pt x="3012" y="727"/>
                    </a:lnTo>
                    <a:lnTo>
                      <a:pt x="3427" y="312"/>
                    </a:lnTo>
                    <a:lnTo>
                      <a:pt x="4050" y="0"/>
                    </a:lnTo>
                    <a:lnTo>
                      <a:pt x="46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89" name="Figure"/>
              <p:cNvSpPr/>
              <p:nvPr/>
            </p:nvSpPr>
            <p:spPr>
              <a:xfrm>
                <a:off x="179684" y="123825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90" name="Figure"/>
              <p:cNvSpPr/>
              <p:nvPr/>
            </p:nvSpPr>
            <p:spPr>
              <a:xfrm>
                <a:off x="179684" y="90486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91" name="Figure"/>
              <p:cNvSpPr/>
              <p:nvPr/>
            </p:nvSpPr>
            <p:spPr>
              <a:xfrm>
                <a:off x="179684" y="61912"/>
                <a:ext cx="86192" cy="9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0800"/>
                    </a:lnTo>
                    <a:lnTo>
                      <a:pt x="21234" y="21600"/>
                    </a:lnTo>
                    <a:lnTo>
                      <a:pt x="366" y="21600"/>
                    </a:lnTo>
                    <a:lnTo>
                      <a:pt x="0" y="1080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92" name="Figure"/>
              <p:cNvSpPr/>
              <p:nvPr/>
            </p:nvSpPr>
            <p:spPr>
              <a:xfrm>
                <a:off x="75964" y="276225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93" name="Figure"/>
              <p:cNvSpPr/>
              <p:nvPr/>
            </p:nvSpPr>
            <p:spPr>
              <a:xfrm>
                <a:off x="75964" y="247650"/>
                <a:ext cx="84731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1600" y="0"/>
                    </a:lnTo>
                    <a:lnTo>
                      <a:pt x="21600" y="1728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94" name="Figure"/>
              <p:cNvSpPr/>
              <p:nvPr/>
            </p:nvSpPr>
            <p:spPr>
              <a:xfrm>
                <a:off x="75964" y="214312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95" name="Figure"/>
              <p:cNvSpPr/>
              <p:nvPr/>
            </p:nvSpPr>
            <p:spPr>
              <a:xfrm>
                <a:off x="179684" y="276225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96" name="Figure"/>
              <p:cNvSpPr/>
              <p:nvPr/>
            </p:nvSpPr>
            <p:spPr>
              <a:xfrm>
                <a:off x="179684" y="247650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97" name="Figure"/>
              <p:cNvSpPr/>
              <p:nvPr/>
            </p:nvSpPr>
            <p:spPr>
              <a:xfrm>
                <a:off x="179684" y="214312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98" name="Figure"/>
              <p:cNvSpPr/>
              <p:nvPr/>
            </p:nvSpPr>
            <p:spPr>
              <a:xfrm>
                <a:off x="75964" y="152400"/>
                <a:ext cx="18991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0935" y="0"/>
                    </a:lnTo>
                    <a:lnTo>
                      <a:pt x="21434" y="5400"/>
                    </a:lnTo>
                    <a:lnTo>
                      <a:pt x="21600" y="8100"/>
                    </a:lnTo>
                    <a:lnTo>
                      <a:pt x="21434" y="1620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99" name="Figure"/>
              <p:cNvSpPr/>
              <p:nvPr/>
            </p:nvSpPr>
            <p:spPr>
              <a:xfrm>
                <a:off x="75964" y="185737"/>
                <a:ext cx="189912" cy="7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1434" y="0"/>
                    </a:lnTo>
                    <a:lnTo>
                      <a:pt x="21600" y="12960"/>
                    </a:lnTo>
                    <a:lnTo>
                      <a:pt x="21434" y="1728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00" name="Figure"/>
              <p:cNvSpPr/>
              <p:nvPr/>
            </p:nvSpPr>
            <p:spPr>
              <a:xfrm>
                <a:off x="75964" y="41275"/>
                <a:ext cx="84731" cy="90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41" y="4926"/>
                    </a:moveTo>
                    <a:lnTo>
                      <a:pt x="4841" y="16674"/>
                    </a:lnTo>
                    <a:lnTo>
                      <a:pt x="16759" y="16674"/>
                    </a:lnTo>
                    <a:lnTo>
                      <a:pt x="16759" y="4926"/>
                    </a:lnTo>
                    <a:lnTo>
                      <a:pt x="4841" y="4926"/>
                    </a:lnTo>
                    <a:close/>
                    <a:moveTo>
                      <a:pt x="2234" y="0"/>
                    </a:moveTo>
                    <a:lnTo>
                      <a:pt x="20483" y="0"/>
                    </a:lnTo>
                    <a:lnTo>
                      <a:pt x="21600" y="1137"/>
                    </a:lnTo>
                    <a:lnTo>
                      <a:pt x="21600" y="20842"/>
                    </a:lnTo>
                    <a:lnTo>
                      <a:pt x="19366" y="21600"/>
                    </a:lnTo>
                    <a:lnTo>
                      <a:pt x="2234" y="21600"/>
                    </a:lnTo>
                    <a:lnTo>
                      <a:pt x="0" y="20842"/>
                    </a:lnTo>
                    <a:lnTo>
                      <a:pt x="0" y="1137"/>
                    </a:lnTo>
                    <a:lnTo>
                      <a:pt x="1117" y="0"/>
                    </a:lnTo>
                    <a:lnTo>
                      <a:pt x="22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</p:grpSp>
        <p:sp>
          <p:nvSpPr>
            <p:cNvPr id="902" name="Figure"/>
            <p:cNvSpPr/>
            <p:nvPr/>
          </p:nvSpPr>
          <p:spPr>
            <a:xfrm rot="8100000">
              <a:off x="1266563" y="149443"/>
              <a:ext cx="721577" cy="72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903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28373" y="331002"/>
              <a:ext cx="392268" cy="392268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</p:grpSp>
      <p:grpSp>
        <p:nvGrpSpPr>
          <p:cNvPr id="916" name="Grouper"/>
          <p:cNvGrpSpPr/>
          <p:nvPr/>
        </p:nvGrpSpPr>
        <p:grpSpPr>
          <a:xfrm>
            <a:off x="239136" y="13534186"/>
            <a:ext cx="22767411" cy="228417"/>
            <a:chOff x="0" y="0"/>
            <a:chExt cx="22767409" cy="228415"/>
          </a:xfrm>
        </p:grpSpPr>
        <p:grpSp>
          <p:nvGrpSpPr>
            <p:cNvPr id="909" name="Grouper"/>
            <p:cNvGrpSpPr/>
            <p:nvPr/>
          </p:nvGrpSpPr>
          <p:grpSpPr>
            <a:xfrm>
              <a:off x="508000" y="0"/>
              <a:ext cx="15185510" cy="228416"/>
              <a:chOff x="0" y="0"/>
              <a:chExt cx="15185509" cy="228415"/>
            </a:xfrm>
          </p:grpSpPr>
          <p:sp>
            <p:nvSpPr>
              <p:cNvPr id="905" name="Rectangle"/>
              <p:cNvSpPr/>
              <p:nvPr/>
            </p:nvSpPr>
            <p:spPr>
              <a:xfrm>
                <a:off x="-1" y="0"/>
                <a:ext cx="3800906" cy="228416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906" name="Rectangle"/>
              <p:cNvSpPr/>
              <p:nvPr/>
            </p:nvSpPr>
            <p:spPr>
              <a:xfrm>
                <a:off x="3800905" y="544"/>
                <a:ext cx="3791850" cy="22787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907" name="Rectangle"/>
              <p:cNvSpPr/>
              <p:nvPr/>
            </p:nvSpPr>
            <p:spPr>
              <a:xfrm>
                <a:off x="7592755" y="0"/>
                <a:ext cx="3800905" cy="228416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11393661" y="544"/>
                <a:ext cx="3791849" cy="227871"/>
              </a:xfrm>
              <a:prstGeom prst="rect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</p:grpSp>
        <p:sp>
          <p:nvSpPr>
            <p:cNvPr id="910" name="Rectangle"/>
            <p:cNvSpPr/>
            <p:nvPr/>
          </p:nvSpPr>
          <p:spPr>
            <a:xfrm>
              <a:off x="0" y="0"/>
              <a:ext cx="3800905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11" name="Rectangle"/>
            <p:cNvSpPr/>
            <p:nvPr/>
          </p:nvSpPr>
          <p:spPr>
            <a:xfrm>
              <a:off x="3800906" y="545"/>
              <a:ext cx="3791849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12" name="Rectangle"/>
            <p:cNvSpPr/>
            <p:nvPr/>
          </p:nvSpPr>
          <p:spPr>
            <a:xfrm>
              <a:off x="7592755" y="0"/>
              <a:ext cx="3800906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13" name="Rectangle"/>
            <p:cNvSpPr/>
            <p:nvPr/>
          </p:nvSpPr>
          <p:spPr>
            <a:xfrm>
              <a:off x="11393661" y="545"/>
              <a:ext cx="3791850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14" name="Rectangle"/>
            <p:cNvSpPr/>
            <p:nvPr/>
          </p:nvSpPr>
          <p:spPr>
            <a:xfrm>
              <a:off x="15190961" y="545"/>
              <a:ext cx="3791849" cy="227871"/>
            </a:xfrm>
            <a:prstGeom prst="rect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15" name="Rectangle"/>
            <p:cNvSpPr/>
            <p:nvPr/>
          </p:nvSpPr>
          <p:spPr>
            <a:xfrm>
              <a:off x="18975561" y="545"/>
              <a:ext cx="3791849" cy="22787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sp>
        <p:nvSpPr>
          <p:cNvPr id="917" name="Choix du logo"/>
          <p:cNvSpPr txBox="1"/>
          <p:nvPr/>
        </p:nvSpPr>
        <p:spPr>
          <a:xfrm>
            <a:off x="-151729" y="2080467"/>
            <a:ext cx="24535728" cy="59715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280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Choix du logo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8" grpId="3"/>
      <p:bldP build="whole" bldLvl="1" animBg="1" rev="0" advAuto="0" spid="877" grpId="4"/>
      <p:bldP build="whole" bldLvl="1" animBg="1" rev="0" advAuto="0" spid="854" grpId="1"/>
      <p:bldP build="whole" bldLvl="1" animBg="1" rev="0" advAuto="0" spid="861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Design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solidFill>
            <a:srgbClr val="060606">
              <a:alpha val="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Design</a:t>
            </a:r>
          </a:p>
        </p:txBody>
      </p:sp>
      <p:pic>
        <p:nvPicPr>
          <p:cNvPr id="9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6" name="Grouper"/>
          <p:cNvGrpSpPr/>
          <p:nvPr/>
        </p:nvGrpSpPr>
        <p:grpSpPr>
          <a:xfrm>
            <a:off x="286114" y="74062"/>
            <a:ext cx="5286703" cy="1082052"/>
            <a:chOff x="0" y="0"/>
            <a:chExt cx="5286702" cy="1082051"/>
          </a:xfrm>
        </p:grpSpPr>
        <p:sp>
          <p:nvSpPr>
            <p:cNvPr id="921" name="Rectangle aux angles arrondis"/>
            <p:cNvSpPr/>
            <p:nvPr/>
          </p:nvSpPr>
          <p:spPr>
            <a:xfrm>
              <a:off x="0" y="69386"/>
              <a:ext cx="5286703" cy="1012666"/>
            </a:xfrm>
            <a:prstGeom prst="roundRect">
              <a:avLst>
                <a:gd name="adj" fmla="val 22229"/>
              </a:avLst>
            </a:prstGeom>
            <a:solidFill>
              <a:srgbClr val="FFFFFF">
                <a:alpha val="64669"/>
              </a:srgbClr>
            </a:solidFill>
            <a:ln w="25400" cap="flat">
              <a:solidFill>
                <a:srgbClr val="000000">
                  <a:alpha val="64669"/>
                </a:srgbClr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/>
            </a:p>
          </p:txBody>
        </p:sp>
        <p:sp>
          <p:nvSpPr>
            <p:cNvPr id="922" name="Ligne"/>
            <p:cNvSpPr/>
            <p:nvPr/>
          </p:nvSpPr>
          <p:spPr>
            <a:xfrm>
              <a:off x="154606" y="504551"/>
              <a:ext cx="4977491" cy="1"/>
            </a:xfrm>
            <a:prstGeom prst="line">
              <a:avLst/>
            </a:prstGeom>
            <a:noFill/>
            <a:ln w="762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457200">
                <a:defRPr sz="3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923" name="Figure"/>
            <p:cNvSpPr/>
            <p:nvPr/>
          </p:nvSpPr>
          <p:spPr>
            <a:xfrm rot="8100000">
              <a:off x="358125" y="256720"/>
              <a:ext cx="506453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24" name="Figure"/>
            <p:cNvSpPr/>
            <p:nvPr/>
          </p:nvSpPr>
          <p:spPr>
            <a:xfrm rot="8100000">
              <a:off x="2390126" y="256720"/>
              <a:ext cx="506452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25" name="Figure"/>
            <p:cNvSpPr/>
            <p:nvPr/>
          </p:nvSpPr>
          <p:spPr>
            <a:xfrm rot="8100000">
              <a:off x="3406126" y="2440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26" name="Figure"/>
            <p:cNvSpPr/>
            <p:nvPr/>
          </p:nvSpPr>
          <p:spPr>
            <a:xfrm rot="8100000">
              <a:off x="4422126" y="256720"/>
              <a:ext cx="506452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927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1682" y="322737"/>
              <a:ext cx="318602" cy="347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8" name="Figure"/>
            <p:cNvSpPr/>
            <p:nvPr/>
          </p:nvSpPr>
          <p:spPr>
            <a:xfrm>
              <a:off x="2491290" y="340915"/>
              <a:ext cx="303762" cy="34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3" y="14642"/>
                  </a:moveTo>
                  <a:lnTo>
                    <a:pt x="1543" y="17238"/>
                  </a:lnTo>
                  <a:lnTo>
                    <a:pt x="2018" y="18173"/>
                  </a:lnTo>
                  <a:lnTo>
                    <a:pt x="3204" y="19004"/>
                  </a:lnTo>
                  <a:lnTo>
                    <a:pt x="5341" y="19627"/>
                  </a:lnTo>
                  <a:lnTo>
                    <a:pt x="7833" y="20042"/>
                  </a:lnTo>
                  <a:lnTo>
                    <a:pt x="10800" y="20250"/>
                  </a:lnTo>
                  <a:lnTo>
                    <a:pt x="13648" y="20042"/>
                  </a:lnTo>
                  <a:lnTo>
                    <a:pt x="16259" y="19627"/>
                  </a:lnTo>
                  <a:lnTo>
                    <a:pt x="18158" y="19004"/>
                  </a:lnTo>
                  <a:lnTo>
                    <a:pt x="19464" y="18173"/>
                  </a:lnTo>
                  <a:lnTo>
                    <a:pt x="20057" y="17238"/>
                  </a:lnTo>
                  <a:lnTo>
                    <a:pt x="20057" y="14642"/>
                  </a:lnTo>
                  <a:lnTo>
                    <a:pt x="18514" y="15681"/>
                  </a:lnTo>
                  <a:lnTo>
                    <a:pt x="16259" y="16304"/>
                  </a:lnTo>
                  <a:lnTo>
                    <a:pt x="13530" y="16823"/>
                  </a:lnTo>
                  <a:lnTo>
                    <a:pt x="10800" y="16927"/>
                  </a:lnTo>
                  <a:lnTo>
                    <a:pt x="7833" y="16823"/>
                  </a:lnTo>
                  <a:lnTo>
                    <a:pt x="5341" y="16304"/>
                  </a:lnTo>
                  <a:lnTo>
                    <a:pt x="3086" y="15681"/>
                  </a:lnTo>
                  <a:lnTo>
                    <a:pt x="1543" y="14642"/>
                  </a:lnTo>
                  <a:close/>
                  <a:moveTo>
                    <a:pt x="1543" y="10592"/>
                  </a:moveTo>
                  <a:lnTo>
                    <a:pt x="1543" y="13188"/>
                  </a:lnTo>
                  <a:lnTo>
                    <a:pt x="2018" y="14227"/>
                  </a:lnTo>
                  <a:lnTo>
                    <a:pt x="3204" y="14954"/>
                  </a:lnTo>
                  <a:lnTo>
                    <a:pt x="5341" y="15577"/>
                  </a:lnTo>
                  <a:lnTo>
                    <a:pt x="7833" y="15992"/>
                  </a:lnTo>
                  <a:lnTo>
                    <a:pt x="10800" y="16200"/>
                  </a:lnTo>
                  <a:lnTo>
                    <a:pt x="13648" y="15992"/>
                  </a:lnTo>
                  <a:lnTo>
                    <a:pt x="16259" y="15577"/>
                  </a:lnTo>
                  <a:lnTo>
                    <a:pt x="18158" y="14954"/>
                  </a:lnTo>
                  <a:lnTo>
                    <a:pt x="19464" y="14227"/>
                  </a:lnTo>
                  <a:lnTo>
                    <a:pt x="20057" y="13188"/>
                  </a:lnTo>
                  <a:lnTo>
                    <a:pt x="20057" y="10592"/>
                  </a:lnTo>
                  <a:lnTo>
                    <a:pt x="18514" y="11735"/>
                  </a:lnTo>
                  <a:lnTo>
                    <a:pt x="16259" y="12254"/>
                  </a:lnTo>
                  <a:lnTo>
                    <a:pt x="13530" y="12773"/>
                  </a:lnTo>
                  <a:lnTo>
                    <a:pt x="10800" y="12877"/>
                  </a:lnTo>
                  <a:lnTo>
                    <a:pt x="7833" y="12773"/>
                  </a:lnTo>
                  <a:lnTo>
                    <a:pt x="5341" y="12254"/>
                  </a:lnTo>
                  <a:lnTo>
                    <a:pt x="3086" y="11735"/>
                  </a:lnTo>
                  <a:lnTo>
                    <a:pt x="1543" y="10592"/>
                  </a:lnTo>
                  <a:close/>
                  <a:moveTo>
                    <a:pt x="1543" y="6854"/>
                  </a:moveTo>
                  <a:lnTo>
                    <a:pt x="1543" y="9138"/>
                  </a:lnTo>
                  <a:lnTo>
                    <a:pt x="2018" y="10177"/>
                  </a:lnTo>
                  <a:lnTo>
                    <a:pt x="3204" y="10904"/>
                  </a:lnTo>
                  <a:lnTo>
                    <a:pt x="5341" y="11527"/>
                  </a:lnTo>
                  <a:lnTo>
                    <a:pt x="7833" y="11942"/>
                  </a:lnTo>
                  <a:lnTo>
                    <a:pt x="10800" y="12150"/>
                  </a:lnTo>
                  <a:lnTo>
                    <a:pt x="13648" y="11942"/>
                  </a:lnTo>
                  <a:lnTo>
                    <a:pt x="16259" y="11527"/>
                  </a:lnTo>
                  <a:lnTo>
                    <a:pt x="18158" y="10904"/>
                  </a:lnTo>
                  <a:lnTo>
                    <a:pt x="19464" y="10177"/>
                  </a:lnTo>
                  <a:lnTo>
                    <a:pt x="20057" y="9138"/>
                  </a:lnTo>
                  <a:lnTo>
                    <a:pt x="20057" y="6854"/>
                  </a:lnTo>
                  <a:lnTo>
                    <a:pt x="18158" y="7788"/>
                  </a:lnTo>
                  <a:lnTo>
                    <a:pt x="15903" y="8412"/>
                  </a:lnTo>
                  <a:lnTo>
                    <a:pt x="13411" y="8723"/>
                  </a:lnTo>
                  <a:lnTo>
                    <a:pt x="10800" y="8827"/>
                  </a:lnTo>
                  <a:lnTo>
                    <a:pt x="8070" y="8723"/>
                  </a:lnTo>
                  <a:lnTo>
                    <a:pt x="5697" y="8412"/>
                  </a:lnTo>
                  <a:lnTo>
                    <a:pt x="3204" y="7788"/>
                  </a:lnTo>
                  <a:lnTo>
                    <a:pt x="1543" y="6854"/>
                  </a:lnTo>
                  <a:close/>
                  <a:moveTo>
                    <a:pt x="10800" y="1350"/>
                  </a:moveTo>
                  <a:lnTo>
                    <a:pt x="7833" y="1454"/>
                  </a:lnTo>
                  <a:lnTo>
                    <a:pt x="5341" y="1973"/>
                  </a:lnTo>
                  <a:lnTo>
                    <a:pt x="3204" y="2700"/>
                  </a:lnTo>
                  <a:lnTo>
                    <a:pt x="2018" y="3427"/>
                  </a:lnTo>
                  <a:lnTo>
                    <a:pt x="1543" y="4465"/>
                  </a:lnTo>
                  <a:lnTo>
                    <a:pt x="2018" y="5400"/>
                  </a:lnTo>
                  <a:lnTo>
                    <a:pt x="3204" y="6335"/>
                  </a:lnTo>
                  <a:lnTo>
                    <a:pt x="5341" y="6854"/>
                  </a:lnTo>
                  <a:lnTo>
                    <a:pt x="7833" y="7373"/>
                  </a:lnTo>
                  <a:lnTo>
                    <a:pt x="10800" y="7477"/>
                  </a:lnTo>
                  <a:lnTo>
                    <a:pt x="13648" y="7373"/>
                  </a:lnTo>
                  <a:lnTo>
                    <a:pt x="16259" y="6854"/>
                  </a:lnTo>
                  <a:lnTo>
                    <a:pt x="18158" y="6335"/>
                  </a:lnTo>
                  <a:lnTo>
                    <a:pt x="19464" y="5400"/>
                  </a:lnTo>
                  <a:lnTo>
                    <a:pt x="20057" y="4465"/>
                  </a:lnTo>
                  <a:lnTo>
                    <a:pt x="19464" y="3427"/>
                  </a:lnTo>
                  <a:lnTo>
                    <a:pt x="18158" y="2700"/>
                  </a:lnTo>
                  <a:lnTo>
                    <a:pt x="16259" y="1973"/>
                  </a:lnTo>
                  <a:lnTo>
                    <a:pt x="13648" y="1454"/>
                  </a:lnTo>
                  <a:lnTo>
                    <a:pt x="10800" y="1350"/>
                  </a:lnTo>
                  <a:close/>
                  <a:moveTo>
                    <a:pt x="10800" y="0"/>
                  </a:moveTo>
                  <a:lnTo>
                    <a:pt x="13411" y="104"/>
                  </a:lnTo>
                  <a:lnTo>
                    <a:pt x="15903" y="623"/>
                  </a:lnTo>
                  <a:lnTo>
                    <a:pt x="18158" y="1038"/>
                  </a:lnTo>
                  <a:lnTo>
                    <a:pt x="19820" y="1973"/>
                  </a:lnTo>
                  <a:lnTo>
                    <a:pt x="21007" y="3012"/>
                  </a:lnTo>
                  <a:lnTo>
                    <a:pt x="21600" y="4465"/>
                  </a:lnTo>
                  <a:lnTo>
                    <a:pt x="21600" y="17238"/>
                  </a:lnTo>
                  <a:lnTo>
                    <a:pt x="21007" y="18588"/>
                  </a:lnTo>
                  <a:lnTo>
                    <a:pt x="19820" y="19731"/>
                  </a:lnTo>
                  <a:lnTo>
                    <a:pt x="18158" y="20562"/>
                  </a:lnTo>
                  <a:lnTo>
                    <a:pt x="15903" y="21081"/>
                  </a:lnTo>
                  <a:lnTo>
                    <a:pt x="13411" y="21600"/>
                  </a:lnTo>
                  <a:lnTo>
                    <a:pt x="8189" y="21600"/>
                  </a:lnTo>
                  <a:lnTo>
                    <a:pt x="5697" y="21081"/>
                  </a:lnTo>
                  <a:lnTo>
                    <a:pt x="3442" y="20562"/>
                  </a:lnTo>
                  <a:lnTo>
                    <a:pt x="1662" y="19731"/>
                  </a:lnTo>
                  <a:lnTo>
                    <a:pt x="356" y="18588"/>
                  </a:lnTo>
                  <a:lnTo>
                    <a:pt x="0" y="17238"/>
                  </a:lnTo>
                  <a:lnTo>
                    <a:pt x="0" y="4465"/>
                  </a:lnTo>
                  <a:lnTo>
                    <a:pt x="356" y="3012"/>
                  </a:lnTo>
                  <a:lnTo>
                    <a:pt x="1662" y="1973"/>
                  </a:lnTo>
                  <a:lnTo>
                    <a:pt x="3442" y="1038"/>
                  </a:lnTo>
                  <a:lnTo>
                    <a:pt x="5697" y="623"/>
                  </a:lnTo>
                  <a:lnTo>
                    <a:pt x="8189" y="10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1828800">
                <a:defRPr sz="4800"/>
              </a:pPr>
            </a:p>
          </p:txBody>
        </p:sp>
        <p:pic>
          <p:nvPicPr>
            <p:cNvPr id="92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487646" y="349057"/>
              <a:ext cx="347157" cy="347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3" name="Grouper"/>
            <p:cNvGrpSpPr/>
            <p:nvPr/>
          </p:nvGrpSpPr>
          <p:grpSpPr>
            <a:xfrm>
              <a:off x="4528475" y="354785"/>
              <a:ext cx="303859" cy="330201"/>
              <a:chOff x="0" y="0"/>
              <a:chExt cx="303857" cy="330200"/>
            </a:xfrm>
          </p:grpSpPr>
          <p:sp>
            <p:nvSpPr>
              <p:cNvPr id="930" name="Figure"/>
              <p:cNvSpPr/>
              <p:nvPr/>
            </p:nvSpPr>
            <p:spPr>
              <a:xfrm>
                <a:off x="0" y="0"/>
                <a:ext cx="303858" cy="330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73" y="1350"/>
                    </a:moveTo>
                    <a:lnTo>
                      <a:pt x="4362" y="1350"/>
                    </a:lnTo>
                    <a:lnTo>
                      <a:pt x="4050" y="1662"/>
                    </a:lnTo>
                    <a:lnTo>
                      <a:pt x="4050" y="18069"/>
                    </a:lnTo>
                    <a:lnTo>
                      <a:pt x="3946" y="18381"/>
                    </a:lnTo>
                    <a:lnTo>
                      <a:pt x="3635" y="18692"/>
                    </a:lnTo>
                    <a:lnTo>
                      <a:pt x="3323" y="18900"/>
                    </a:lnTo>
                    <a:lnTo>
                      <a:pt x="3012" y="18692"/>
                    </a:lnTo>
                    <a:lnTo>
                      <a:pt x="2700" y="18381"/>
                    </a:lnTo>
                    <a:lnTo>
                      <a:pt x="2700" y="4673"/>
                    </a:lnTo>
                    <a:lnTo>
                      <a:pt x="1973" y="4673"/>
                    </a:lnTo>
                    <a:lnTo>
                      <a:pt x="1350" y="4881"/>
                    </a:lnTo>
                    <a:lnTo>
                      <a:pt x="1350" y="19315"/>
                    </a:lnTo>
                    <a:lnTo>
                      <a:pt x="1662" y="19731"/>
                    </a:lnTo>
                    <a:lnTo>
                      <a:pt x="2077" y="20042"/>
                    </a:lnTo>
                    <a:lnTo>
                      <a:pt x="2700" y="20250"/>
                    </a:lnTo>
                    <a:lnTo>
                      <a:pt x="18900" y="20250"/>
                    </a:lnTo>
                    <a:lnTo>
                      <a:pt x="19315" y="20042"/>
                    </a:lnTo>
                    <a:lnTo>
                      <a:pt x="19835" y="19731"/>
                    </a:lnTo>
                    <a:lnTo>
                      <a:pt x="20250" y="18900"/>
                    </a:lnTo>
                    <a:lnTo>
                      <a:pt x="20250" y="1973"/>
                    </a:lnTo>
                    <a:lnTo>
                      <a:pt x="19835" y="1350"/>
                    </a:lnTo>
                    <a:lnTo>
                      <a:pt x="4673" y="1350"/>
                    </a:lnTo>
                    <a:close/>
                    <a:moveTo>
                      <a:pt x="4673" y="0"/>
                    </a:moveTo>
                    <a:lnTo>
                      <a:pt x="20042" y="0"/>
                    </a:lnTo>
                    <a:lnTo>
                      <a:pt x="20665" y="312"/>
                    </a:lnTo>
                    <a:lnTo>
                      <a:pt x="21185" y="727"/>
                    </a:lnTo>
                    <a:lnTo>
                      <a:pt x="21600" y="1973"/>
                    </a:lnTo>
                    <a:lnTo>
                      <a:pt x="21600" y="18900"/>
                    </a:lnTo>
                    <a:lnTo>
                      <a:pt x="21185" y="20250"/>
                    </a:lnTo>
                    <a:lnTo>
                      <a:pt x="20250" y="21081"/>
                    </a:lnTo>
                    <a:lnTo>
                      <a:pt x="18900" y="21600"/>
                    </a:lnTo>
                    <a:lnTo>
                      <a:pt x="2700" y="21600"/>
                    </a:lnTo>
                    <a:lnTo>
                      <a:pt x="1350" y="21081"/>
                    </a:lnTo>
                    <a:lnTo>
                      <a:pt x="312" y="20250"/>
                    </a:lnTo>
                    <a:lnTo>
                      <a:pt x="0" y="18900"/>
                    </a:lnTo>
                    <a:lnTo>
                      <a:pt x="0" y="4673"/>
                    </a:lnTo>
                    <a:lnTo>
                      <a:pt x="312" y="4154"/>
                    </a:lnTo>
                    <a:lnTo>
                      <a:pt x="727" y="3738"/>
                    </a:lnTo>
                    <a:lnTo>
                      <a:pt x="1350" y="3427"/>
                    </a:lnTo>
                    <a:lnTo>
                      <a:pt x="1973" y="3323"/>
                    </a:lnTo>
                    <a:lnTo>
                      <a:pt x="2700" y="3323"/>
                    </a:lnTo>
                    <a:lnTo>
                      <a:pt x="2700" y="1350"/>
                    </a:lnTo>
                    <a:lnTo>
                      <a:pt x="3012" y="727"/>
                    </a:lnTo>
                    <a:lnTo>
                      <a:pt x="3427" y="312"/>
                    </a:lnTo>
                    <a:lnTo>
                      <a:pt x="4050" y="0"/>
                    </a:lnTo>
                    <a:lnTo>
                      <a:pt x="46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31" name="Figure"/>
              <p:cNvSpPr/>
              <p:nvPr/>
            </p:nvSpPr>
            <p:spPr>
              <a:xfrm>
                <a:off x="179684" y="123825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32" name="Figure"/>
              <p:cNvSpPr/>
              <p:nvPr/>
            </p:nvSpPr>
            <p:spPr>
              <a:xfrm>
                <a:off x="179684" y="90486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33" name="Figure"/>
              <p:cNvSpPr/>
              <p:nvPr/>
            </p:nvSpPr>
            <p:spPr>
              <a:xfrm>
                <a:off x="179684" y="61912"/>
                <a:ext cx="86192" cy="9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0800"/>
                    </a:lnTo>
                    <a:lnTo>
                      <a:pt x="21234" y="21600"/>
                    </a:lnTo>
                    <a:lnTo>
                      <a:pt x="366" y="21600"/>
                    </a:lnTo>
                    <a:lnTo>
                      <a:pt x="0" y="1080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34" name="Figure"/>
              <p:cNvSpPr/>
              <p:nvPr/>
            </p:nvSpPr>
            <p:spPr>
              <a:xfrm>
                <a:off x="75964" y="276225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35" name="Figure"/>
              <p:cNvSpPr/>
              <p:nvPr/>
            </p:nvSpPr>
            <p:spPr>
              <a:xfrm>
                <a:off x="75964" y="247650"/>
                <a:ext cx="84731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1600" y="0"/>
                    </a:lnTo>
                    <a:lnTo>
                      <a:pt x="21600" y="1728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36" name="Figure"/>
              <p:cNvSpPr/>
              <p:nvPr/>
            </p:nvSpPr>
            <p:spPr>
              <a:xfrm>
                <a:off x="75964" y="214312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37" name="Figure"/>
              <p:cNvSpPr/>
              <p:nvPr/>
            </p:nvSpPr>
            <p:spPr>
              <a:xfrm>
                <a:off x="179684" y="276225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38" name="Figure"/>
              <p:cNvSpPr/>
              <p:nvPr/>
            </p:nvSpPr>
            <p:spPr>
              <a:xfrm>
                <a:off x="179684" y="247650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39" name="Figure"/>
              <p:cNvSpPr/>
              <p:nvPr/>
            </p:nvSpPr>
            <p:spPr>
              <a:xfrm>
                <a:off x="179684" y="214312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40" name="Figure"/>
              <p:cNvSpPr/>
              <p:nvPr/>
            </p:nvSpPr>
            <p:spPr>
              <a:xfrm>
                <a:off x="75964" y="152400"/>
                <a:ext cx="18991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0935" y="0"/>
                    </a:lnTo>
                    <a:lnTo>
                      <a:pt x="21434" y="5400"/>
                    </a:lnTo>
                    <a:lnTo>
                      <a:pt x="21600" y="8100"/>
                    </a:lnTo>
                    <a:lnTo>
                      <a:pt x="21434" y="1620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41" name="Figure"/>
              <p:cNvSpPr/>
              <p:nvPr/>
            </p:nvSpPr>
            <p:spPr>
              <a:xfrm>
                <a:off x="75964" y="185737"/>
                <a:ext cx="189912" cy="7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1434" y="0"/>
                    </a:lnTo>
                    <a:lnTo>
                      <a:pt x="21600" y="12960"/>
                    </a:lnTo>
                    <a:lnTo>
                      <a:pt x="21434" y="1728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42" name="Figure"/>
              <p:cNvSpPr/>
              <p:nvPr/>
            </p:nvSpPr>
            <p:spPr>
              <a:xfrm>
                <a:off x="75964" y="41275"/>
                <a:ext cx="84731" cy="90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41" y="4926"/>
                    </a:moveTo>
                    <a:lnTo>
                      <a:pt x="4841" y="16674"/>
                    </a:lnTo>
                    <a:lnTo>
                      <a:pt x="16759" y="16674"/>
                    </a:lnTo>
                    <a:lnTo>
                      <a:pt x="16759" y="4926"/>
                    </a:lnTo>
                    <a:lnTo>
                      <a:pt x="4841" y="4926"/>
                    </a:lnTo>
                    <a:close/>
                    <a:moveTo>
                      <a:pt x="2234" y="0"/>
                    </a:moveTo>
                    <a:lnTo>
                      <a:pt x="20483" y="0"/>
                    </a:lnTo>
                    <a:lnTo>
                      <a:pt x="21600" y="1137"/>
                    </a:lnTo>
                    <a:lnTo>
                      <a:pt x="21600" y="20842"/>
                    </a:lnTo>
                    <a:lnTo>
                      <a:pt x="19366" y="21600"/>
                    </a:lnTo>
                    <a:lnTo>
                      <a:pt x="2234" y="21600"/>
                    </a:lnTo>
                    <a:lnTo>
                      <a:pt x="0" y="20842"/>
                    </a:lnTo>
                    <a:lnTo>
                      <a:pt x="0" y="1137"/>
                    </a:lnTo>
                    <a:lnTo>
                      <a:pt x="1117" y="0"/>
                    </a:lnTo>
                    <a:lnTo>
                      <a:pt x="22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</p:grpSp>
        <p:sp>
          <p:nvSpPr>
            <p:cNvPr id="944" name="Figure"/>
            <p:cNvSpPr/>
            <p:nvPr/>
          </p:nvSpPr>
          <p:spPr>
            <a:xfrm rot="8100000">
              <a:off x="1266563" y="149443"/>
              <a:ext cx="721577" cy="72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94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8373" y="331002"/>
              <a:ext cx="392268" cy="392268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</p:grpSp>
      <p:sp>
        <p:nvSpPr>
          <p:cNvPr id="947" name="Site Web"/>
          <p:cNvSpPr txBox="1"/>
          <p:nvPr/>
        </p:nvSpPr>
        <p:spPr>
          <a:xfrm>
            <a:off x="-151729" y="2080467"/>
            <a:ext cx="24535728" cy="59715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280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Site Web</a:t>
            </a:r>
          </a:p>
        </p:txBody>
      </p:sp>
      <p:grpSp>
        <p:nvGrpSpPr>
          <p:cNvPr id="959" name="Grouper"/>
          <p:cNvGrpSpPr/>
          <p:nvPr/>
        </p:nvGrpSpPr>
        <p:grpSpPr>
          <a:xfrm>
            <a:off x="239136" y="13534186"/>
            <a:ext cx="22767411" cy="228417"/>
            <a:chOff x="0" y="0"/>
            <a:chExt cx="22767409" cy="228415"/>
          </a:xfrm>
        </p:grpSpPr>
        <p:grpSp>
          <p:nvGrpSpPr>
            <p:cNvPr id="952" name="Grouper"/>
            <p:cNvGrpSpPr/>
            <p:nvPr/>
          </p:nvGrpSpPr>
          <p:grpSpPr>
            <a:xfrm>
              <a:off x="508000" y="0"/>
              <a:ext cx="15185510" cy="228416"/>
              <a:chOff x="0" y="0"/>
              <a:chExt cx="15185509" cy="228415"/>
            </a:xfrm>
          </p:grpSpPr>
          <p:sp>
            <p:nvSpPr>
              <p:cNvPr id="948" name="Rectangle"/>
              <p:cNvSpPr/>
              <p:nvPr/>
            </p:nvSpPr>
            <p:spPr>
              <a:xfrm>
                <a:off x="-1" y="0"/>
                <a:ext cx="3800906" cy="228416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949" name="Rectangle"/>
              <p:cNvSpPr/>
              <p:nvPr/>
            </p:nvSpPr>
            <p:spPr>
              <a:xfrm>
                <a:off x="3800905" y="544"/>
                <a:ext cx="3791850" cy="22787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950" name="Rectangle"/>
              <p:cNvSpPr/>
              <p:nvPr/>
            </p:nvSpPr>
            <p:spPr>
              <a:xfrm>
                <a:off x="7592755" y="0"/>
                <a:ext cx="3800905" cy="228416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951" name="Rectangle"/>
              <p:cNvSpPr/>
              <p:nvPr/>
            </p:nvSpPr>
            <p:spPr>
              <a:xfrm>
                <a:off x="11393661" y="544"/>
                <a:ext cx="3791849" cy="227871"/>
              </a:xfrm>
              <a:prstGeom prst="rect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</p:grpSp>
        <p:sp>
          <p:nvSpPr>
            <p:cNvPr id="953" name="Rectangle"/>
            <p:cNvSpPr/>
            <p:nvPr/>
          </p:nvSpPr>
          <p:spPr>
            <a:xfrm>
              <a:off x="0" y="0"/>
              <a:ext cx="3800905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54" name="Rectangle"/>
            <p:cNvSpPr/>
            <p:nvPr/>
          </p:nvSpPr>
          <p:spPr>
            <a:xfrm>
              <a:off x="3800906" y="545"/>
              <a:ext cx="3791849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55" name="Rectangle"/>
            <p:cNvSpPr/>
            <p:nvPr/>
          </p:nvSpPr>
          <p:spPr>
            <a:xfrm>
              <a:off x="7592755" y="0"/>
              <a:ext cx="3800906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56" name="Rectangle"/>
            <p:cNvSpPr/>
            <p:nvPr/>
          </p:nvSpPr>
          <p:spPr>
            <a:xfrm>
              <a:off x="11393661" y="545"/>
              <a:ext cx="3791850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57" name="Rectangle"/>
            <p:cNvSpPr/>
            <p:nvPr/>
          </p:nvSpPr>
          <p:spPr>
            <a:xfrm>
              <a:off x="15190961" y="545"/>
              <a:ext cx="3791849" cy="227871"/>
            </a:xfrm>
            <a:prstGeom prst="rect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58" name="Rectangle"/>
            <p:cNvSpPr/>
            <p:nvPr/>
          </p:nvSpPr>
          <p:spPr>
            <a:xfrm>
              <a:off x="18975561" y="545"/>
              <a:ext cx="3791849" cy="22787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grpSp>
        <p:nvGrpSpPr>
          <p:cNvPr id="962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960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61" name="10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968" name="Grouper"/>
          <p:cNvGrpSpPr/>
          <p:nvPr/>
        </p:nvGrpSpPr>
        <p:grpSpPr>
          <a:xfrm>
            <a:off x="-1" y="3034578"/>
            <a:ext cx="24384002" cy="17517972"/>
            <a:chOff x="0" y="0"/>
            <a:chExt cx="24384001" cy="17517971"/>
          </a:xfrm>
        </p:grpSpPr>
        <p:grpSp>
          <p:nvGrpSpPr>
            <p:cNvPr id="966" name="Grouper"/>
            <p:cNvGrpSpPr/>
            <p:nvPr/>
          </p:nvGrpSpPr>
          <p:grpSpPr>
            <a:xfrm>
              <a:off x="0" y="0"/>
              <a:ext cx="24384002" cy="17517972"/>
              <a:chOff x="0" y="0"/>
              <a:chExt cx="24384001" cy="17517971"/>
            </a:xfrm>
          </p:grpSpPr>
          <p:pic>
            <p:nvPicPr>
              <p:cNvPr id="9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364" t="1218" r="30231" b="43310"/>
              <a:stretch>
                <a:fillRect/>
              </a:stretch>
            </p:blipFill>
            <p:spPr>
              <a:xfrm>
                <a:off x="0" y="0"/>
                <a:ext cx="24384002" cy="175179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64" name="Rectangle"/>
              <p:cNvSpPr/>
              <p:nvPr/>
            </p:nvSpPr>
            <p:spPr>
              <a:xfrm>
                <a:off x="18182860" y="7600146"/>
                <a:ext cx="4821310" cy="4521273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65" name="Rectangle"/>
              <p:cNvSpPr/>
              <p:nvPr/>
            </p:nvSpPr>
            <p:spPr>
              <a:xfrm>
                <a:off x="1267923" y="7333270"/>
                <a:ext cx="4821310" cy="452127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967" name="Tout le monde…"/>
            <p:cNvSpPr txBox="1"/>
            <p:nvPr/>
          </p:nvSpPr>
          <p:spPr>
            <a:xfrm>
              <a:off x="3747969" y="6495898"/>
              <a:ext cx="2927039" cy="233294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20" tIns="121920" rIns="121920" bIns="121920" numCol="1" anchor="t">
              <a:spAutoFit/>
            </a:bodyPr>
            <a:lstStyle/>
            <a:p>
              <a:pPr/>
              <a:r>
                <a:t>Tout le monde</a:t>
              </a:r>
            </a:p>
            <a:p>
              <a:pPr>
                <a:defRPr>
                  <a:solidFill>
                    <a:srgbClr val="009D00"/>
                  </a:solidFill>
                </a:defRPr>
              </a:pPr>
              <a:r>
                <a:t>Professeur</a:t>
              </a:r>
            </a:p>
            <a:p>
              <a:pPr>
                <a:defRPr>
                  <a:solidFill>
                    <a:srgbClr val="FF0000"/>
                  </a:solidFill>
                </a:defRPr>
              </a:pPr>
              <a:r>
                <a:t>Admin</a:t>
              </a:r>
            </a:p>
          </p:txBody>
        </p:sp>
      </p:grpSp>
      <p:sp>
        <p:nvSpPr>
          <p:cNvPr id="969" name="Maquette de conception initiale"/>
          <p:cNvSpPr txBox="1"/>
          <p:nvPr/>
        </p:nvSpPr>
        <p:spPr>
          <a:xfrm>
            <a:off x="-151729" y="2588467"/>
            <a:ext cx="24535728" cy="69464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Maquette de conception initiale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6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Design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solidFill>
            <a:srgbClr val="060606">
              <a:alpha val="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Design</a:t>
            </a:r>
          </a:p>
        </p:txBody>
      </p:sp>
      <p:pic>
        <p:nvPicPr>
          <p:cNvPr id="9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98" name="Grouper"/>
          <p:cNvGrpSpPr/>
          <p:nvPr/>
        </p:nvGrpSpPr>
        <p:grpSpPr>
          <a:xfrm>
            <a:off x="286114" y="74062"/>
            <a:ext cx="5286703" cy="1082052"/>
            <a:chOff x="0" y="0"/>
            <a:chExt cx="5286702" cy="1082051"/>
          </a:xfrm>
        </p:grpSpPr>
        <p:sp>
          <p:nvSpPr>
            <p:cNvPr id="973" name="Rectangle aux angles arrondis"/>
            <p:cNvSpPr/>
            <p:nvPr/>
          </p:nvSpPr>
          <p:spPr>
            <a:xfrm>
              <a:off x="0" y="69386"/>
              <a:ext cx="5286703" cy="1012666"/>
            </a:xfrm>
            <a:prstGeom prst="roundRect">
              <a:avLst>
                <a:gd name="adj" fmla="val 22229"/>
              </a:avLst>
            </a:prstGeom>
            <a:solidFill>
              <a:srgbClr val="FFFFFF">
                <a:alpha val="64669"/>
              </a:srgbClr>
            </a:solidFill>
            <a:ln w="25400" cap="flat">
              <a:solidFill>
                <a:srgbClr val="000000">
                  <a:alpha val="64669"/>
                </a:srgbClr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/>
            </a:p>
          </p:txBody>
        </p:sp>
        <p:sp>
          <p:nvSpPr>
            <p:cNvPr id="974" name="Ligne"/>
            <p:cNvSpPr/>
            <p:nvPr/>
          </p:nvSpPr>
          <p:spPr>
            <a:xfrm>
              <a:off x="154606" y="504551"/>
              <a:ext cx="4977491" cy="1"/>
            </a:xfrm>
            <a:prstGeom prst="line">
              <a:avLst/>
            </a:prstGeom>
            <a:noFill/>
            <a:ln w="762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457200">
                <a:defRPr sz="3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975" name="Figure"/>
            <p:cNvSpPr/>
            <p:nvPr/>
          </p:nvSpPr>
          <p:spPr>
            <a:xfrm rot="8100000">
              <a:off x="358125" y="256720"/>
              <a:ext cx="506453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76" name="Figure"/>
            <p:cNvSpPr/>
            <p:nvPr/>
          </p:nvSpPr>
          <p:spPr>
            <a:xfrm rot="8100000">
              <a:off x="2390126" y="256720"/>
              <a:ext cx="506452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77" name="Figure"/>
            <p:cNvSpPr/>
            <p:nvPr/>
          </p:nvSpPr>
          <p:spPr>
            <a:xfrm rot="8100000">
              <a:off x="3406126" y="2440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978" name="Figure"/>
            <p:cNvSpPr/>
            <p:nvPr/>
          </p:nvSpPr>
          <p:spPr>
            <a:xfrm rot="8100000">
              <a:off x="4422126" y="256720"/>
              <a:ext cx="506452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979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1682" y="322737"/>
              <a:ext cx="318602" cy="347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0" name="Figure"/>
            <p:cNvSpPr/>
            <p:nvPr/>
          </p:nvSpPr>
          <p:spPr>
            <a:xfrm>
              <a:off x="2491290" y="340915"/>
              <a:ext cx="303762" cy="34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3" y="14642"/>
                  </a:moveTo>
                  <a:lnTo>
                    <a:pt x="1543" y="17238"/>
                  </a:lnTo>
                  <a:lnTo>
                    <a:pt x="2018" y="18173"/>
                  </a:lnTo>
                  <a:lnTo>
                    <a:pt x="3204" y="19004"/>
                  </a:lnTo>
                  <a:lnTo>
                    <a:pt x="5341" y="19627"/>
                  </a:lnTo>
                  <a:lnTo>
                    <a:pt x="7833" y="20042"/>
                  </a:lnTo>
                  <a:lnTo>
                    <a:pt x="10800" y="20250"/>
                  </a:lnTo>
                  <a:lnTo>
                    <a:pt x="13648" y="20042"/>
                  </a:lnTo>
                  <a:lnTo>
                    <a:pt x="16259" y="19627"/>
                  </a:lnTo>
                  <a:lnTo>
                    <a:pt x="18158" y="19004"/>
                  </a:lnTo>
                  <a:lnTo>
                    <a:pt x="19464" y="18173"/>
                  </a:lnTo>
                  <a:lnTo>
                    <a:pt x="20057" y="17238"/>
                  </a:lnTo>
                  <a:lnTo>
                    <a:pt x="20057" y="14642"/>
                  </a:lnTo>
                  <a:lnTo>
                    <a:pt x="18514" y="15681"/>
                  </a:lnTo>
                  <a:lnTo>
                    <a:pt x="16259" y="16304"/>
                  </a:lnTo>
                  <a:lnTo>
                    <a:pt x="13530" y="16823"/>
                  </a:lnTo>
                  <a:lnTo>
                    <a:pt x="10800" y="16927"/>
                  </a:lnTo>
                  <a:lnTo>
                    <a:pt x="7833" y="16823"/>
                  </a:lnTo>
                  <a:lnTo>
                    <a:pt x="5341" y="16304"/>
                  </a:lnTo>
                  <a:lnTo>
                    <a:pt x="3086" y="15681"/>
                  </a:lnTo>
                  <a:lnTo>
                    <a:pt x="1543" y="14642"/>
                  </a:lnTo>
                  <a:close/>
                  <a:moveTo>
                    <a:pt x="1543" y="10592"/>
                  </a:moveTo>
                  <a:lnTo>
                    <a:pt x="1543" y="13188"/>
                  </a:lnTo>
                  <a:lnTo>
                    <a:pt x="2018" y="14227"/>
                  </a:lnTo>
                  <a:lnTo>
                    <a:pt x="3204" y="14954"/>
                  </a:lnTo>
                  <a:lnTo>
                    <a:pt x="5341" y="15577"/>
                  </a:lnTo>
                  <a:lnTo>
                    <a:pt x="7833" y="15992"/>
                  </a:lnTo>
                  <a:lnTo>
                    <a:pt x="10800" y="16200"/>
                  </a:lnTo>
                  <a:lnTo>
                    <a:pt x="13648" y="15992"/>
                  </a:lnTo>
                  <a:lnTo>
                    <a:pt x="16259" y="15577"/>
                  </a:lnTo>
                  <a:lnTo>
                    <a:pt x="18158" y="14954"/>
                  </a:lnTo>
                  <a:lnTo>
                    <a:pt x="19464" y="14227"/>
                  </a:lnTo>
                  <a:lnTo>
                    <a:pt x="20057" y="13188"/>
                  </a:lnTo>
                  <a:lnTo>
                    <a:pt x="20057" y="10592"/>
                  </a:lnTo>
                  <a:lnTo>
                    <a:pt x="18514" y="11735"/>
                  </a:lnTo>
                  <a:lnTo>
                    <a:pt x="16259" y="12254"/>
                  </a:lnTo>
                  <a:lnTo>
                    <a:pt x="13530" y="12773"/>
                  </a:lnTo>
                  <a:lnTo>
                    <a:pt x="10800" y="12877"/>
                  </a:lnTo>
                  <a:lnTo>
                    <a:pt x="7833" y="12773"/>
                  </a:lnTo>
                  <a:lnTo>
                    <a:pt x="5341" y="12254"/>
                  </a:lnTo>
                  <a:lnTo>
                    <a:pt x="3086" y="11735"/>
                  </a:lnTo>
                  <a:lnTo>
                    <a:pt x="1543" y="10592"/>
                  </a:lnTo>
                  <a:close/>
                  <a:moveTo>
                    <a:pt x="1543" y="6854"/>
                  </a:moveTo>
                  <a:lnTo>
                    <a:pt x="1543" y="9138"/>
                  </a:lnTo>
                  <a:lnTo>
                    <a:pt x="2018" y="10177"/>
                  </a:lnTo>
                  <a:lnTo>
                    <a:pt x="3204" y="10904"/>
                  </a:lnTo>
                  <a:lnTo>
                    <a:pt x="5341" y="11527"/>
                  </a:lnTo>
                  <a:lnTo>
                    <a:pt x="7833" y="11942"/>
                  </a:lnTo>
                  <a:lnTo>
                    <a:pt x="10800" y="12150"/>
                  </a:lnTo>
                  <a:lnTo>
                    <a:pt x="13648" y="11942"/>
                  </a:lnTo>
                  <a:lnTo>
                    <a:pt x="16259" y="11527"/>
                  </a:lnTo>
                  <a:lnTo>
                    <a:pt x="18158" y="10904"/>
                  </a:lnTo>
                  <a:lnTo>
                    <a:pt x="19464" y="10177"/>
                  </a:lnTo>
                  <a:lnTo>
                    <a:pt x="20057" y="9138"/>
                  </a:lnTo>
                  <a:lnTo>
                    <a:pt x="20057" y="6854"/>
                  </a:lnTo>
                  <a:lnTo>
                    <a:pt x="18158" y="7788"/>
                  </a:lnTo>
                  <a:lnTo>
                    <a:pt x="15903" y="8412"/>
                  </a:lnTo>
                  <a:lnTo>
                    <a:pt x="13411" y="8723"/>
                  </a:lnTo>
                  <a:lnTo>
                    <a:pt x="10800" y="8827"/>
                  </a:lnTo>
                  <a:lnTo>
                    <a:pt x="8070" y="8723"/>
                  </a:lnTo>
                  <a:lnTo>
                    <a:pt x="5697" y="8412"/>
                  </a:lnTo>
                  <a:lnTo>
                    <a:pt x="3204" y="7788"/>
                  </a:lnTo>
                  <a:lnTo>
                    <a:pt x="1543" y="6854"/>
                  </a:lnTo>
                  <a:close/>
                  <a:moveTo>
                    <a:pt x="10800" y="1350"/>
                  </a:moveTo>
                  <a:lnTo>
                    <a:pt x="7833" y="1454"/>
                  </a:lnTo>
                  <a:lnTo>
                    <a:pt x="5341" y="1973"/>
                  </a:lnTo>
                  <a:lnTo>
                    <a:pt x="3204" y="2700"/>
                  </a:lnTo>
                  <a:lnTo>
                    <a:pt x="2018" y="3427"/>
                  </a:lnTo>
                  <a:lnTo>
                    <a:pt x="1543" y="4465"/>
                  </a:lnTo>
                  <a:lnTo>
                    <a:pt x="2018" y="5400"/>
                  </a:lnTo>
                  <a:lnTo>
                    <a:pt x="3204" y="6335"/>
                  </a:lnTo>
                  <a:lnTo>
                    <a:pt x="5341" y="6854"/>
                  </a:lnTo>
                  <a:lnTo>
                    <a:pt x="7833" y="7373"/>
                  </a:lnTo>
                  <a:lnTo>
                    <a:pt x="10800" y="7477"/>
                  </a:lnTo>
                  <a:lnTo>
                    <a:pt x="13648" y="7373"/>
                  </a:lnTo>
                  <a:lnTo>
                    <a:pt x="16259" y="6854"/>
                  </a:lnTo>
                  <a:lnTo>
                    <a:pt x="18158" y="6335"/>
                  </a:lnTo>
                  <a:lnTo>
                    <a:pt x="19464" y="5400"/>
                  </a:lnTo>
                  <a:lnTo>
                    <a:pt x="20057" y="4465"/>
                  </a:lnTo>
                  <a:lnTo>
                    <a:pt x="19464" y="3427"/>
                  </a:lnTo>
                  <a:lnTo>
                    <a:pt x="18158" y="2700"/>
                  </a:lnTo>
                  <a:lnTo>
                    <a:pt x="16259" y="1973"/>
                  </a:lnTo>
                  <a:lnTo>
                    <a:pt x="13648" y="1454"/>
                  </a:lnTo>
                  <a:lnTo>
                    <a:pt x="10800" y="1350"/>
                  </a:lnTo>
                  <a:close/>
                  <a:moveTo>
                    <a:pt x="10800" y="0"/>
                  </a:moveTo>
                  <a:lnTo>
                    <a:pt x="13411" y="104"/>
                  </a:lnTo>
                  <a:lnTo>
                    <a:pt x="15903" y="623"/>
                  </a:lnTo>
                  <a:lnTo>
                    <a:pt x="18158" y="1038"/>
                  </a:lnTo>
                  <a:lnTo>
                    <a:pt x="19820" y="1973"/>
                  </a:lnTo>
                  <a:lnTo>
                    <a:pt x="21007" y="3012"/>
                  </a:lnTo>
                  <a:lnTo>
                    <a:pt x="21600" y="4465"/>
                  </a:lnTo>
                  <a:lnTo>
                    <a:pt x="21600" y="17238"/>
                  </a:lnTo>
                  <a:lnTo>
                    <a:pt x="21007" y="18588"/>
                  </a:lnTo>
                  <a:lnTo>
                    <a:pt x="19820" y="19731"/>
                  </a:lnTo>
                  <a:lnTo>
                    <a:pt x="18158" y="20562"/>
                  </a:lnTo>
                  <a:lnTo>
                    <a:pt x="15903" y="21081"/>
                  </a:lnTo>
                  <a:lnTo>
                    <a:pt x="13411" y="21600"/>
                  </a:lnTo>
                  <a:lnTo>
                    <a:pt x="8189" y="21600"/>
                  </a:lnTo>
                  <a:lnTo>
                    <a:pt x="5697" y="21081"/>
                  </a:lnTo>
                  <a:lnTo>
                    <a:pt x="3442" y="20562"/>
                  </a:lnTo>
                  <a:lnTo>
                    <a:pt x="1662" y="19731"/>
                  </a:lnTo>
                  <a:lnTo>
                    <a:pt x="356" y="18588"/>
                  </a:lnTo>
                  <a:lnTo>
                    <a:pt x="0" y="17238"/>
                  </a:lnTo>
                  <a:lnTo>
                    <a:pt x="0" y="4465"/>
                  </a:lnTo>
                  <a:lnTo>
                    <a:pt x="356" y="3012"/>
                  </a:lnTo>
                  <a:lnTo>
                    <a:pt x="1662" y="1973"/>
                  </a:lnTo>
                  <a:lnTo>
                    <a:pt x="3442" y="1038"/>
                  </a:lnTo>
                  <a:lnTo>
                    <a:pt x="5697" y="623"/>
                  </a:lnTo>
                  <a:lnTo>
                    <a:pt x="8189" y="10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1828800">
                <a:defRPr sz="4800"/>
              </a:pPr>
            </a:p>
          </p:txBody>
        </p:sp>
        <p:pic>
          <p:nvPicPr>
            <p:cNvPr id="98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487646" y="349057"/>
              <a:ext cx="347157" cy="347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95" name="Grouper"/>
            <p:cNvGrpSpPr/>
            <p:nvPr/>
          </p:nvGrpSpPr>
          <p:grpSpPr>
            <a:xfrm>
              <a:off x="4528475" y="354785"/>
              <a:ext cx="303859" cy="330201"/>
              <a:chOff x="0" y="0"/>
              <a:chExt cx="303857" cy="330200"/>
            </a:xfrm>
          </p:grpSpPr>
          <p:sp>
            <p:nvSpPr>
              <p:cNvPr id="982" name="Figure"/>
              <p:cNvSpPr/>
              <p:nvPr/>
            </p:nvSpPr>
            <p:spPr>
              <a:xfrm>
                <a:off x="0" y="0"/>
                <a:ext cx="303858" cy="330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73" y="1350"/>
                    </a:moveTo>
                    <a:lnTo>
                      <a:pt x="4362" y="1350"/>
                    </a:lnTo>
                    <a:lnTo>
                      <a:pt x="4050" y="1662"/>
                    </a:lnTo>
                    <a:lnTo>
                      <a:pt x="4050" y="18069"/>
                    </a:lnTo>
                    <a:lnTo>
                      <a:pt x="3946" y="18381"/>
                    </a:lnTo>
                    <a:lnTo>
                      <a:pt x="3635" y="18692"/>
                    </a:lnTo>
                    <a:lnTo>
                      <a:pt x="3323" y="18900"/>
                    </a:lnTo>
                    <a:lnTo>
                      <a:pt x="3012" y="18692"/>
                    </a:lnTo>
                    <a:lnTo>
                      <a:pt x="2700" y="18381"/>
                    </a:lnTo>
                    <a:lnTo>
                      <a:pt x="2700" y="4673"/>
                    </a:lnTo>
                    <a:lnTo>
                      <a:pt x="1973" y="4673"/>
                    </a:lnTo>
                    <a:lnTo>
                      <a:pt x="1350" y="4881"/>
                    </a:lnTo>
                    <a:lnTo>
                      <a:pt x="1350" y="19315"/>
                    </a:lnTo>
                    <a:lnTo>
                      <a:pt x="1662" y="19731"/>
                    </a:lnTo>
                    <a:lnTo>
                      <a:pt x="2077" y="20042"/>
                    </a:lnTo>
                    <a:lnTo>
                      <a:pt x="2700" y="20250"/>
                    </a:lnTo>
                    <a:lnTo>
                      <a:pt x="18900" y="20250"/>
                    </a:lnTo>
                    <a:lnTo>
                      <a:pt x="19315" y="20042"/>
                    </a:lnTo>
                    <a:lnTo>
                      <a:pt x="19835" y="19731"/>
                    </a:lnTo>
                    <a:lnTo>
                      <a:pt x="20250" y="18900"/>
                    </a:lnTo>
                    <a:lnTo>
                      <a:pt x="20250" y="1973"/>
                    </a:lnTo>
                    <a:lnTo>
                      <a:pt x="19835" y="1350"/>
                    </a:lnTo>
                    <a:lnTo>
                      <a:pt x="4673" y="1350"/>
                    </a:lnTo>
                    <a:close/>
                    <a:moveTo>
                      <a:pt x="4673" y="0"/>
                    </a:moveTo>
                    <a:lnTo>
                      <a:pt x="20042" y="0"/>
                    </a:lnTo>
                    <a:lnTo>
                      <a:pt x="20665" y="312"/>
                    </a:lnTo>
                    <a:lnTo>
                      <a:pt x="21185" y="727"/>
                    </a:lnTo>
                    <a:lnTo>
                      <a:pt x="21600" y="1973"/>
                    </a:lnTo>
                    <a:lnTo>
                      <a:pt x="21600" y="18900"/>
                    </a:lnTo>
                    <a:lnTo>
                      <a:pt x="21185" y="20250"/>
                    </a:lnTo>
                    <a:lnTo>
                      <a:pt x="20250" y="21081"/>
                    </a:lnTo>
                    <a:lnTo>
                      <a:pt x="18900" y="21600"/>
                    </a:lnTo>
                    <a:lnTo>
                      <a:pt x="2700" y="21600"/>
                    </a:lnTo>
                    <a:lnTo>
                      <a:pt x="1350" y="21081"/>
                    </a:lnTo>
                    <a:lnTo>
                      <a:pt x="312" y="20250"/>
                    </a:lnTo>
                    <a:lnTo>
                      <a:pt x="0" y="18900"/>
                    </a:lnTo>
                    <a:lnTo>
                      <a:pt x="0" y="4673"/>
                    </a:lnTo>
                    <a:lnTo>
                      <a:pt x="312" y="4154"/>
                    </a:lnTo>
                    <a:lnTo>
                      <a:pt x="727" y="3738"/>
                    </a:lnTo>
                    <a:lnTo>
                      <a:pt x="1350" y="3427"/>
                    </a:lnTo>
                    <a:lnTo>
                      <a:pt x="1973" y="3323"/>
                    </a:lnTo>
                    <a:lnTo>
                      <a:pt x="2700" y="3323"/>
                    </a:lnTo>
                    <a:lnTo>
                      <a:pt x="2700" y="1350"/>
                    </a:lnTo>
                    <a:lnTo>
                      <a:pt x="3012" y="727"/>
                    </a:lnTo>
                    <a:lnTo>
                      <a:pt x="3427" y="312"/>
                    </a:lnTo>
                    <a:lnTo>
                      <a:pt x="4050" y="0"/>
                    </a:lnTo>
                    <a:lnTo>
                      <a:pt x="46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83" name="Figure"/>
              <p:cNvSpPr/>
              <p:nvPr/>
            </p:nvSpPr>
            <p:spPr>
              <a:xfrm>
                <a:off x="179684" y="123825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84" name="Figure"/>
              <p:cNvSpPr/>
              <p:nvPr/>
            </p:nvSpPr>
            <p:spPr>
              <a:xfrm>
                <a:off x="179684" y="90486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85" name="Figure"/>
              <p:cNvSpPr/>
              <p:nvPr/>
            </p:nvSpPr>
            <p:spPr>
              <a:xfrm>
                <a:off x="179684" y="61912"/>
                <a:ext cx="86192" cy="9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0800"/>
                    </a:lnTo>
                    <a:lnTo>
                      <a:pt x="21234" y="21600"/>
                    </a:lnTo>
                    <a:lnTo>
                      <a:pt x="366" y="21600"/>
                    </a:lnTo>
                    <a:lnTo>
                      <a:pt x="0" y="1080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86" name="Figure"/>
              <p:cNvSpPr/>
              <p:nvPr/>
            </p:nvSpPr>
            <p:spPr>
              <a:xfrm>
                <a:off x="75964" y="276225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87" name="Figure"/>
              <p:cNvSpPr/>
              <p:nvPr/>
            </p:nvSpPr>
            <p:spPr>
              <a:xfrm>
                <a:off x="75964" y="247650"/>
                <a:ext cx="84731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1600" y="0"/>
                    </a:lnTo>
                    <a:lnTo>
                      <a:pt x="21600" y="1728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88" name="Figure"/>
              <p:cNvSpPr/>
              <p:nvPr/>
            </p:nvSpPr>
            <p:spPr>
              <a:xfrm>
                <a:off x="75964" y="214312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89" name="Figure"/>
              <p:cNvSpPr/>
              <p:nvPr/>
            </p:nvSpPr>
            <p:spPr>
              <a:xfrm>
                <a:off x="179684" y="276225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90" name="Figure"/>
              <p:cNvSpPr/>
              <p:nvPr/>
            </p:nvSpPr>
            <p:spPr>
              <a:xfrm>
                <a:off x="179684" y="247650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91" name="Figure"/>
              <p:cNvSpPr/>
              <p:nvPr/>
            </p:nvSpPr>
            <p:spPr>
              <a:xfrm>
                <a:off x="179684" y="214312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92" name="Figure"/>
              <p:cNvSpPr/>
              <p:nvPr/>
            </p:nvSpPr>
            <p:spPr>
              <a:xfrm>
                <a:off x="75964" y="152400"/>
                <a:ext cx="18991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0935" y="0"/>
                    </a:lnTo>
                    <a:lnTo>
                      <a:pt x="21434" y="5400"/>
                    </a:lnTo>
                    <a:lnTo>
                      <a:pt x="21600" y="8100"/>
                    </a:lnTo>
                    <a:lnTo>
                      <a:pt x="21434" y="1620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93" name="Figure"/>
              <p:cNvSpPr/>
              <p:nvPr/>
            </p:nvSpPr>
            <p:spPr>
              <a:xfrm>
                <a:off x="75964" y="185737"/>
                <a:ext cx="189912" cy="7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1434" y="0"/>
                    </a:lnTo>
                    <a:lnTo>
                      <a:pt x="21600" y="12960"/>
                    </a:lnTo>
                    <a:lnTo>
                      <a:pt x="21434" y="1728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994" name="Figure"/>
              <p:cNvSpPr/>
              <p:nvPr/>
            </p:nvSpPr>
            <p:spPr>
              <a:xfrm>
                <a:off x="75964" y="41275"/>
                <a:ext cx="84731" cy="90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41" y="4926"/>
                    </a:moveTo>
                    <a:lnTo>
                      <a:pt x="4841" y="16674"/>
                    </a:lnTo>
                    <a:lnTo>
                      <a:pt x="16759" y="16674"/>
                    </a:lnTo>
                    <a:lnTo>
                      <a:pt x="16759" y="4926"/>
                    </a:lnTo>
                    <a:lnTo>
                      <a:pt x="4841" y="4926"/>
                    </a:lnTo>
                    <a:close/>
                    <a:moveTo>
                      <a:pt x="2234" y="0"/>
                    </a:moveTo>
                    <a:lnTo>
                      <a:pt x="20483" y="0"/>
                    </a:lnTo>
                    <a:lnTo>
                      <a:pt x="21600" y="1137"/>
                    </a:lnTo>
                    <a:lnTo>
                      <a:pt x="21600" y="20842"/>
                    </a:lnTo>
                    <a:lnTo>
                      <a:pt x="19366" y="21600"/>
                    </a:lnTo>
                    <a:lnTo>
                      <a:pt x="2234" y="21600"/>
                    </a:lnTo>
                    <a:lnTo>
                      <a:pt x="0" y="20842"/>
                    </a:lnTo>
                    <a:lnTo>
                      <a:pt x="0" y="1137"/>
                    </a:lnTo>
                    <a:lnTo>
                      <a:pt x="1117" y="0"/>
                    </a:lnTo>
                    <a:lnTo>
                      <a:pt x="22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</p:grpSp>
        <p:sp>
          <p:nvSpPr>
            <p:cNvPr id="996" name="Figure"/>
            <p:cNvSpPr/>
            <p:nvPr/>
          </p:nvSpPr>
          <p:spPr>
            <a:xfrm rot="8100000">
              <a:off x="1266563" y="149443"/>
              <a:ext cx="721577" cy="72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99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8373" y="331002"/>
              <a:ext cx="392268" cy="392268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</p:grpSp>
      <p:sp>
        <p:nvSpPr>
          <p:cNvPr id="999" name="Site Web"/>
          <p:cNvSpPr txBox="1"/>
          <p:nvPr/>
        </p:nvSpPr>
        <p:spPr>
          <a:xfrm>
            <a:off x="-151729" y="2080467"/>
            <a:ext cx="24535728" cy="59715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280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Site Web</a:t>
            </a:r>
          </a:p>
        </p:txBody>
      </p:sp>
      <p:pic>
        <p:nvPicPr>
          <p:cNvPr id="100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6322" t="1218" r="47703" b="80647"/>
          <a:stretch>
            <a:fillRect/>
          </a:stretch>
        </p:blipFill>
        <p:spPr>
          <a:xfrm>
            <a:off x="673893" y="2891418"/>
            <a:ext cx="23186451" cy="102032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2" name="Grouper"/>
          <p:cNvGrpSpPr/>
          <p:nvPr/>
        </p:nvGrpSpPr>
        <p:grpSpPr>
          <a:xfrm>
            <a:off x="239136" y="13534186"/>
            <a:ext cx="22767411" cy="228417"/>
            <a:chOff x="0" y="0"/>
            <a:chExt cx="22767409" cy="228415"/>
          </a:xfrm>
        </p:grpSpPr>
        <p:grpSp>
          <p:nvGrpSpPr>
            <p:cNvPr id="1005" name="Grouper"/>
            <p:cNvGrpSpPr/>
            <p:nvPr/>
          </p:nvGrpSpPr>
          <p:grpSpPr>
            <a:xfrm>
              <a:off x="508000" y="0"/>
              <a:ext cx="15185510" cy="228416"/>
              <a:chOff x="0" y="0"/>
              <a:chExt cx="15185509" cy="228415"/>
            </a:xfrm>
          </p:grpSpPr>
          <p:sp>
            <p:nvSpPr>
              <p:cNvPr id="1001" name="Rectangle"/>
              <p:cNvSpPr/>
              <p:nvPr/>
            </p:nvSpPr>
            <p:spPr>
              <a:xfrm>
                <a:off x="-1" y="0"/>
                <a:ext cx="3800906" cy="228416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002" name="Rectangle"/>
              <p:cNvSpPr/>
              <p:nvPr/>
            </p:nvSpPr>
            <p:spPr>
              <a:xfrm>
                <a:off x="3800905" y="544"/>
                <a:ext cx="3791850" cy="22787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003" name="Rectangle"/>
              <p:cNvSpPr/>
              <p:nvPr/>
            </p:nvSpPr>
            <p:spPr>
              <a:xfrm>
                <a:off x="7592755" y="0"/>
                <a:ext cx="3800905" cy="228416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004" name="Rectangle"/>
              <p:cNvSpPr/>
              <p:nvPr/>
            </p:nvSpPr>
            <p:spPr>
              <a:xfrm>
                <a:off x="11393661" y="544"/>
                <a:ext cx="3791849" cy="227871"/>
              </a:xfrm>
              <a:prstGeom prst="rect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</p:grpSp>
        <p:sp>
          <p:nvSpPr>
            <p:cNvPr id="1006" name="Rectangle"/>
            <p:cNvSpPr/>
            <p:nvPr/>
          </p:nvSpPr>
          <p:spPr>
            <a:xfrm>
              <a:off x="0" y="0"/>
              <a:ext cx="3800905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07" name="Rectangle"/>
            <p:cNvSpPr/>
            <p:nvPr/>
          </p:nvSpPr>
          <p:spPr>
            <a:xfrm>
              <a:off x="3800906" y="545"/>
              <a:ext cx="3791849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08" name="Rectangle"/>
            <p:cNvSpPr/>
            <p:nvPr/>
          </p:nvSpPr>
          <p:spPr>
            <a:xfrm>
              <a:off x="7592755" y="0"/>
              <a:ext cx="3800906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09" name="Rectangle"/>
            <p:cNvSpPr/>
            <p:nvPr/>
          </p:nvSpPr>
          <p:spPr>
            <a:xfrm>
              <a:off x="11393661" y="545"/>
              <a:ext cx="3791850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10" name="Rectangle"/>
            <p:cNvSpPr/>
            <p:nvPr/>
          </p:nvSpPr>
          <p:spPr>
            <a:xfrm>
              <a:off x="15190961" y="545"/>
              <a:ext cx="3791849" cy="227871"/>
            </a:xfrm>
            <a:prstGeom prst="rect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11" name="Rectangle"/>
            <p:cNvSpPr/>
            <p:nvPr/>
          </p:nvSpPr>
          <p:spPr>
            <a:xfrm>
              <a:off x="18975561" y="545"/>
              <a:ext cx="3791849" cy="22787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grpSp>
        <p:nvGrpSpPr>
          <p:cNvPr id="1015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1013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14" name="11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11</a:t>
              </a:r>
            </a:p>
          </p:txBody>
        </p:sp>
      </p:grpSp>
      <p:sp>
        <p:nvSpPr>
          <p:cNvPr id="1016" name="Maquette de conception initiale"/>
          <p:cNvSpPr txBox="1"/>
          <p:nvPr/>
        </p:nvSpPr>
        <p:spPr>
          <a:xfrm>
            <a:off x="-151729" y="2588467"/>
            <a:ext cx="24535728" cy="69464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Maquette de conception initiale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4793" t="0" r="49866" b="0"/>
          <a:stretch>
            <a:fillRect/>
          </a:stretch>
        </p:blipFill>
        <p:spPr>
          <a:xfrm>
            <a:off x="1858911" y="2582338"/>
            <a:ext cx="8635277" cy="9773949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onception BD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solidFill>
            <a:srgbClr val="060606">
              <a:alpha val="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Conception BD</a:t>
            </a:r>
          </a:p>
        </p:txBody>
      </p:sp>
      <p:pic>
        <p:nvPicPr>
          <p:cNvPr id="10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32" name="Grouper"/>
          <p:cNvGrpSpPr/>
          <p:nvPr/>
        </p:nvGrpSpPr>
        <p:grpSpPr>
          <a:xfrm>
            <a:off x="239136" y="13534186"/>
            <a:ext cx="22767411" cy="228417"/>
            <a:chOff x="0" y="0"/>
            <a:chExt cx="22767409" cy="228415"/>
          </a:xfrm>
        </p:grpSpPr>
        <p:grpSp>
          <p:nvGrpSpPr>
            <p:cNvPr id="1025" name="Grouper"/>
            <p:cNvGrpSpPr/>
            <p:nvPr/>
          </p:nvGrpSpPr>
          <p:grpSpPr>
            <a:xfrm>
              <a:off x="508000" y="0"/>
              <a:ext cx="15185510" cy="228416"/>
              <a:chOff x="0" y="0"/>
              <a:chExt cx="15185509" cy="228415"/>
            </a:xfrm>
          </p:grpSpPr>
          <p:sp>
            <p:nvSpPr>
              <p:cNvPr id="1021" name="Rectangle"/>
              <p:cNvSpPr/>
              <p:nvPr/>
            </p:nvSpPr>
            <p:spPr>
              <a:xfrm>
                <a:off x="-1" y="0"/>
                <a:ext cx="3800906" cy="228416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022" name="Rectangle"/>
              <p:cNvSpPr/>
              <p:nvPr/>
            </p:nvSpPr>
            <p:spPr>
              <a:xfrm>
                <a:off x="3800905" y="544"/>
                <a:ext cx="3791850" cy="22787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023" name="Rectangle"/>
              <p:cNvSpPr/>
              <p:nvPr/>
            </p:nvSpPr>
            <p:spPr>
              <a:xfrm>
                <a:off x="7592755" y="0"/>
                <a:ext cx="3800905" cy="228416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024" name="Rectangle"/>
              <p:cNvSpPr/>
              <p:nvPr/>
            </p:nvSpPr>
            <p:spPr>
              <a:xfrm>
                <a:off x="11393661" y="544"/>
                <a:ext cx="3791849" cy="227871"/>
              </a:xfrm>
              <a:prstGeom prst="rect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</p:grpSp>
        <p:sp>
          <p:nvSpPr>
            <p:cNvPr id="1026" name="Rectangle"/>
            <p:cNvSpPr/>
            <p:nvPr/>
          </p:nvSpPr>
          <p:spPr>
            <a:xfrm>
              <a:off x="0" y="0"/>
              <a:ext cx="3800905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27" name="Rectangle"/>
            <p:cNvSpPr/>
            <p:nvPr/>
          </p:nvSpPr>
          <p:spPr>
            <a:xfrm>
              <a:off x="3800906" y="545"/>
              <a:ext cx="3791849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28" name="Rectangle"/>
            <p:cNvSpPr/>
            <p:nvPr/>
          </p:nvSpPr>
          <p:spPr>
            <a:xfrm>
              <a:off x="7592755" y="0"/>
              <a:ext cx="3800906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29" name="Rectangle"/>
            <p:cNvSpPr/>
            <p:nvPr/>
          </p:nvSpPr>
          <p:spPr>
            <a:xfrm>
              <a:off x="11393661" y="545"/>
              <a:ext cx="3791850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30" name="Rectangle"/>
            <p:cNvSpPr/>
            <p:nvPr/>
          </p:nvSpPr>
          <p:spPr>
            <a:xfrm>
              <a:off x="15190961" y="545"/>
              <a:ext cx="3791849" cy="227871"/>
            </a:xfrm>
            <a:prstGeom prst="rect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31" name="Rectangle"/>
            <p:cNvSpPr/>
            <p:nvPr/>
          </p:nvSpPr>
          <p:spPr>
            <a:xfrm>
              <a:off x="18975561" y="545"/>
              <a:ext cx="3791849" cy="22787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grpSp>
        <p:nvGrpSpPr>
          <p:cNvPr id="1035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1033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34" name="12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1061" name="Grouper"/>
          <p:cNvGrpSpPr/>
          <p:nvPr/>
        </p:nvGrpSpPr>
        <p:grpSpPr>
          <a:xfrm>
            <a:off x="286114" y="68281"/>
            <a:ext cx="5286703" cy="1082052"/>
            <a:chOff x="0" y="0"/>
            <a:chExt cx="5286702" cy="1082051"/>
          </a:xfrm>
        </p:grpSpPr>
        <p:sp>
          <p:nvSpPr>
            <p:cNvPr id="1036" name="Rectangle aux angles arrondis"/>
            <p:cNvSpPr/>
            <p:nvPr/>
          </p:nvSpPr>
          <p:spPr>
            <a:xfrm>
              <a:off x="0" y="69386"/>
              <a:ext cx="5286703" cy="1012666"/>
            </a:xfrm>
            <a:prstGeom prst="roundRect">
              <a:avLst>
                <a:gd name="adj" fmla="val 22229"/>
              </a:avLst>
            </a:prstGeom>
            <a:solidFill>
              <a:srgbClr val="FFFFFF">
                <a:alpha val="64669"/>
              </a:srgbClr>
            </a:solidFill>
            <a:ln w="25400" cap="flat">
              <a:solidFill>
                <a:srgbClr val="000000">
                  <a:alpha val="64669"/>
                </a:srgbClr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/>
            </a:p>
          </p:txBody>
        </p:sp>
        <p:sp>
          <p:nvSpPr>
            <p:cNvPr id="1037" name="Ligne"/>
            <p:cNvSpPr/>
            <p:nvPr/>
          </p:nvSpPr>
          <p:spPr>
            <a:xfrm>
              <a:off x="154606" y="504551"/>
              <a:ext cx="4977491" cy="1"/>
            </a:xfrm>
            <a:prstGeom prst="line">
              <a:avLst/>
            </a:prstGeom>
            <a:noFill/>
            <a:ln w="762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457200">
                <a:defRPr sz="3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038" name="Figure"/>
            <p:cNvSpPr/>
            <p:nvPr/>
          </p:nvSpPr>
          <p:spPr>
            <a:xfrm rot="8100000">
              <a:off x="358125" y="256721"/>
              <a:ext cx="506453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39" name="Figure"/>
            <p:cNvSpPr/>
            <p:nvPr/>
          </p:nvSpPr>
          <p:spPr>
            <a:xfrm rot="8100000">
              <a:off x="3406126" y="2440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40" name="Figure"/>
            <p:cNvSpPr/>
            <p:nvPr/>
          </p:nvSpPr>
          <p:spPr>
            <a:xfrm rot="8100000">
              <a:off x="4422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41" name="Figure"/>
            <p:cNvSpPr/>
            <p:nvPr/>
          </p:nvSpPr>
          <p:spPr>
            <a:xfrm rot="8100000">
              <a:off x="1374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1042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1682" y="322738"/>
              <a:ext cx="318602" cy="347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82620" y="380535"/>
              <a:ext cx="293202" cy="293202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  <p:pic>
          <p:nvPicPr>
            <p:cNvPr id="104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87646" y="349058"/>
              <a:ext cx="347157" cy="347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58" name="Grouper"/>
            <p:cNvGrpSpPr/>
            <p:nvPr/>
          </p:nvGrpSpPr>
          <p:grpSpPr>
            <a:xfrm>
              <a:off x="4528475" y="354785"/>
              <a:ext cx="303859" cy="330201"/>
              <a:chOff x="0" y="0"/>
              <a:chExt cx="303857" cy="330200"/>
            </a:xfrm>
          </p:grpSpPr>
          <p:sp>
            <p:nvSpPr>
              <p:cNvPr id="1045" name="Figure"/>
              <p:cNvSpPr/>
              <p:nvPr/>
            </p:nvSpPr>
            <p:spPr>
              <a:xfrm>
                <a:off x="0" y="0"/>
                <a:ext cx="303858" cy="330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73" y="1350"/>
                    </a:moveTo>
                    <a:lnTo>
                      <a:pt x="4362" y="1350"/>
                    </a:lnTo>
                    <a:lnTo>
                      <a:pt x="4050" y="1662"/>
                    </a:lnTo>
                    <a:lnTo>
                      <a:pt x="4050" y="18069"/>
                    </a:lnTo>
                    <a:lnTo>
                      <a:pt x="3946" y="18381"/>
                    </a:lnTo>
                    <a:lnTo>
                      <a:pt x="3635" y="18692"/>
                    </a:lnTo>
                    <a:lnTo>
                      <a:pt x="3323" y="18900"/>
                    </a:lnTo>
                    <a:lnTo>
                      <a:pt x="3012" y="18692"/>
                    </a:lnTo>
                    <a:lnTo>
                      <a:pt x="2700" y="18381"/>
                    </a:lnTo>
                    <a:lnTo>
                      <a:pt x="2700" y="4673"/>
                    </a:lnTo>
                    <a:lnTo>
                      <a:pt x="1973" y="4673"/>
                    </a:lnTo>
                    <a:lnTo>
                      <a:pt x="1350" y="4881"/>
                    </a:lnTo>
                    <a:lnTo>
                      <a:pt x="1350" y="19315"/>
                    </a:lnTo>
                    <a:lnTo>
                      <a:pt x="1662" y="19731"/>
                    </a:lnTo>
                    <a:lnTo>
                      <a:pt x="2077" y="20042"/>
                    </a:lnTo>
                    <a:lnTo>
                      <a:pt x="2700" y="20250"/>
                    </a:lnTo>
                    <a:lnTo>
                      <a:pt x="18900" y="20250"/>
                    </a:lnTo>
                    <a:lnTo>
                      <a:pt x="19315" y="20042"/>
                    </a:lnTo>
                    <a:lnTo>
                      <a:pt x="19835" y="19731"/>
                    </a:lnTo>
                    <a:lnTo>
                      <a:pt x="20250" y="18900"/>
                    </a:lnTo>
                    <a:lnTo>
                      <a:pt x="20250" y="1973"/>
                    </a:lnTo>
                    <a:lnTo>
                      <a:pt x="19835" y="1350"/>
                    </a:lnTo>
                    <a:lnTo>
                      <a:pt x="4673" y="1350"/>
                    </a:lnTo>
                    <a:close/>
                    <a:moveTo>
                      <a:pt x="4673" y="0"/>
                    </a:moveTo>
                    <a:lnTo>
                      <a:pt x="20042" y="0"/>
                    </a:lnTo>
                    <a:lnTo>
                      <a:pt x="20665" y="312"/>
                    </a:lnTo>
                    <a:lnTo>
                      <a:pt x="21185" y="727"/>
                    </a:lnTo>
                    <a:lnTo>
                      <a:pt x="21600" y="1973"/>
                    </a:lnTo>
                    <a:lnTo>
                      <a:pt x="21600" y="18900"/>
                    </a:lnTo>
                    <a:lnTo>
                      <a:pt x="21185" y="20250"/>
                    </a:lnTo>
                    <a:lnTo>
                      <a:pt x="20250" y="21081"/>
                    </a:lnTo>
                    <a:lnTo>
                      <a:pt x="18900" y="21600"/>
                    </a:lnTo>
                    <a:lnTo>
                      <a:pt x="2700" y="21600"/>
                    </a:lnTo>
                    <a:lnTo>
                      <a:pt x="1350" y="21081"/>
                    </a:lnTo>
                    <a:lnTo>
                      <a:pt x="312" y="20250"/>
                    </a:lnTo>
                    <a:lnTo>
                      <a:pt x="0" y="18900"/>
                    </a:lnTo>
                    <a:lnTo>
                      <a:pt x="0" y="4673"/>
                    </a:lnTo>
                    <a:lnTo>
                      <a:pt x="312" y="4154"/>
                    </a:lnTo>
                    <a:lnTo>
                      <a:pt x="727" y="3738"/>
                    </a:lnTo>
                    <a:lnTo>
                      <a:pt x="1350" y="3427"/>
                    </a:lnTo>
                    <a:lnTo>
                      <a:pt x="1973" y="3323"/>
                    </a:lnTo>
                    <a:lnTo>
                      <a:pt x="2700" y="3323"/>
                    </a:lnTo>
                    <a:lnTo>
                      <a:pt x="2700" y="1350"/>
                    </a:lnTo>
                    <a:lnTo>
                      <a:pt x="3012" y="727"/>
                    </a:lnTo>
                    <a:lnTo>
                      <a:pt x="3427" y="312"/>
                    </a:lnTo>
                    <a:lnTo>
                      <a:pt x="4050" y="0"/>
                    </a:lnTo>
                    <a:lnTo>
                      <a:pt x="46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46" name="Figure"/>
              <p:cNvSpPr/>
              <p:nvPr/>
            </p:nvSpPr>
            <p:spPr>
              <a:xfrm>
                <a:off x="179684" y="123825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47" name="Figure"/>
              <p:cNvSpPr/>
              <p:nvPr/>
            </p:nvSpPr>
            <p:spPr>
              <a:xfrm>
                <a:off x="179684" y="90486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48" name="Figure"/>
              <p:cNvSpPr/>
              <p:nvPr/>
            </p:nvSpPr>
            <p:spPr>
              <a:xfrm>
                <a:off x="179684" y="61912"/>
                <a:ext cx="86192" cy="9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0800"/>
                    </a:lnTo>
                    <a:lnTo>
                      <a:pt x="21234" y="21600"/>
                    </a:lnTo>
                    <a:lnTo>
                      <a:pt x="366" y="21600"/>
                    </a:lnTo>
                    <a:lnTo>
                      <a:pt x="0" y="1080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49" name="Figure"/>
              <p:cNvSpPr/>
              <p:nvPr/>
            </p:nvSpPr>
            <p:spPr>
              <a:xfrm>
                <a:off x="75964" y="276225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50" name="Figure"/>
              <p:cNvSpPr/>
              <p:nvPr/>
            </p:nvSpPr>
            <p:spPr>
              <a:xfrm>
                <a:off x="75964" y="247650"/>
                <a:ext cx="84731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1600" y="0"/>
                    </a:lnTo>
                    <a:lnTo>
                      <a:pt x="21600" y="1728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51" name="Figure"/>
              <p:cNvSpPr/>
              <p:nvPr/>
            </p:nvSpPr>
            <p:spPr>
              <a:xfrm>
                <a:off x="75964" y="214312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52" name="Figure"/>
              <p:cNvSpPr/>
              <p:nvPr/>
            </p:nvSpPr>
            <p:spPr>
              <a:xfrm>
                <a:off x="179684" y="276225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53" name="Figure"/>
              <p:cNvSpPr/>
              <p:nvPr/>
            </p:nvSpPr>
            <p:spPr>
              <a:xfrm>
                <a:off x="179684" y="247650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54" name="Figure"/>
              <p:cNvSpPr/>
              <p:nvPr/>
            </p:nvSpPr>
            <p:spPr>
              <a:xfrm>
                <a:off x="179684" y="214312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55" name="Figure"/>
              <p:cNvSpPr/>
              <p:nvPr/>
            </p:nvSpPr>
            <p:spPr>
              <a:xfrm>
                <a:off x="75964" y="152400"/>
                <a:ext cx="18991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0935" y="0"/>
                    </a:lnTo>
                    <a:lnTo>
                      <a:pt x="21434" y="5400"/>
                    </a:lnTo>
                    <a:lnTo>
                      <a:pt x="21600" y="8100"/>
                    </a:lnTo>
                    <a:lnTo>
                      <a:pt x="21434" y="1620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56" name="Figure"/>
              <p:cNvSpPr/>
              <p:nvPr/>
            </p:nvSpPr>
            <p:spPr>
              <a:xfrm>
                <a:off x="75964" y="185737"/>
                <a:ext cx="189912" cy="7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1434" y="0"/>
                    </a:lnTo>
                    <a:lnTo>
                      <a:pt x="21600" y="12960"/>
                    </a:lnTo>
                    <a:lnTo>
                      <a:pt x="21434" y="1728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57" name="Figure"/>
              <p:cNvSpPr/>
              <p:nvPr/>
            </p:nvSpPr>
            <p:spPr>
              <a:xfrm>
                <a:off x="75964" y="41275"/>
                <a:ext cx="84731" cy="90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41" y="4926"/>
                    </a:moveTo>
                    <a:lnTo>
                      <a:pt x="4841" y="16674"/>
                    </a:lnTo>
                    <a:lnTo>
                      <a:pt x="16759" y="16674"/>
                    </a:lnTo>
                    <a:lnTo>
                      <a:pt x="16759" y="4926"/>
                    </a:lnTo>
                    <a:lnTo>
                      <a:pt x="4841" y="4926"/>
                    </a:lnTo>
                    <a:close/>
                    <a:moveTo>
                      <a:pt x="2234" y="0"/>
                    </a:moveTo>
                    <a:lnTo>
                      <a:pt x="20483" y="0"/>
                    </a:lnTo>
                    <a:lnTo>
                      <a:pt x="21600" y="1137"/>
                    </a:lnTo>
                    <a:lnTo>
                      <a:pt x="21600" y="20842"/>
                    </a:lnTo>
                    <a:lnTo>
                      <a:pt x="19366" y="21600"/>
                    </a:lnTo>
                    <a:lnTo>
                      <a:pt x="2234" y="21600"/>
                    </a:lnTo>
                    <a:lnTo>
                      <a:pt x="0" y="20842"/>
                    </a:lnTo>
                    <a:lnTo>
                      <a:pt x="0" y="1137"/>
                    </a:lnTo>
                    <a:lnTo>
                      <a:pt x="1117" y="0"/>
                    </a:lnTo>
                    <a:lnTo>
                      <a:pt x="22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</p:grpSp>
        <p:sp>
          <p:nvSpPr>
            <p:cNvPr id="1059" name="Figure"/>
            <p:cNvSpPr/>
            <p:nvPr/>
          </p:nvSpPr>
          <p:spPr>
            <a:xfrm rot="8100000">
              <a:off x="2282563" y="149443"/>
              <a:ext cx="721577" cy="72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60" name="Figure"/>
            <p:cNvSpPr/>
            <p:nvPr/>
          </p:nvSpPr>
          <p:spPr>
            <a:xfrm>
              <a:off x="2432975" y="288455"/>
              <a:ext cx="417669" cy="477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3" y="14642"/>
                  </a:moveTo>
                  <a:lnTo>
                    <a:pt x="1543" y="17238"/>
                  </a:lnTo>
                  <a:lnTo>
                    <a:pt x="2018" y="18173"/>
                  </a:lnTo>
                  <a:lnTo>
                    <a:pt x="3204" y="19004"/>
                  </a:lnTo>
                  <a:lnTo>
                    <a:pt x="5341" y="19627"/>
                  </a:lnTo>
                  <a:lnTo>
                    <a:pt x="7833" y="20042"/>
                  </a:lnTo>
                  <a:lnTo>
                    <a:pt x="10800" y="20250"/>
                  </a:lnTo>
                  <a:lnTo>
                    <a:pt x="13648" y="20042"/>
                  </a:lnTo>
                  <a:lnTo>
                    <a:pt x="16259" y="19627"/>
                  </a:lnTo>
                  <a:lnTo>
                    <a:pt x="18158" y="19004"/>
                  </a:lnTo>
                  <a:lnTo>
                    <a:pt x="19464" y="18173"/>
                  </a:lnTo>
                  <a:lnTo>
                    <a:pt x="20057" y="17238"/>
                  </a:lnTo>
                  <a:lnTo>
                    <a:pt x="20057" y="14642"/>
                  </a:lnTo>
                  <a:lnTo>
                    <a:pt x="18514" y="15681"/>
                  </a:lnTo>
                  <a:lnTo>
                    <a:pt x="16259" y="16304"/>
                  </a:lnTo>
                  <a:lnTo>
                    <a:pt x="13530" y="16823"/>
                  </a:lnTo>
                  <a:lnTo>
                    <a:pt x="10800" y="16927"/>
                  </a:lnTo>
                  <a:lnTo>
                    <a:pt x="7833" y="16823"/>
                  </a:lnTo>
                  <a:lnTo>
                    <a:pt x="5341" y="16304"/>
                  </a:lnTo>
                  <a:lnTo>
                    <a:pt x="3086" y="15681"/>
                  </a:lnTo>
                  <a:lnTo>
                    <a:pt x="1543" y="14642"/>
                  </a:lnTo>
                  <a:close/>
                  <a:moveTo>
                    <a:pt x="1543" y="10592"/>
                  </a:moveTo>
                  <a:lnTo>
                    <a:pt x="1543" y="13188"/>
                  </a:lnTo>
                  <a:lnTo>
                    <a:pt x="2018" y="14227"/>
                  </a:lnTo>
                  <a:lnTo>
                    <a:pt x="3204" y="14954"/>
                  </a:lnTo>
                  <a:lnTo>
                    <a:pt x="5341" y="15577"/>
                  </a:lnTo>
                  <a:lnTo>
                    <a:pt x="7833" y="15992"/>
                  </a:lnTo>
                  <a:lnTo>
                    <a:pt x="10800" y="16200"/>
                  </a:lnTo>
                  <a:lnTo>
                    <a:pt x="13648" y="15992"/>
                  </a:lnTo>
                  <a:lnTo>
                    <a:pt x="16259" y="15577"/>
                  </a:lnTo>
                  <a:lnTo>
                    <a:pt x="18158" y="14954"/>
                  </a:lnTo>
                  <a:lnTo>
                    <a:pt x="19464" y="14227"/>
                  </a:lnTo>
                  <a:lnTo>
                    <a:pt x="20057" y="13188"/>
                  </a:lnTo>
                  <a:lnTo>
                    <a:pt x="20057" y="10592"/>
                  </a:lnTo>
                  <a:lnTo>
                    <a:pt x="18514" y="11735"/>
                  </a:lnTo>
                  <a:lnTo>
                    <a:pt x="16259" y="12254"/>
                  </a:lnTo>
                  <a:lnTo>
                    <a:pt x="13530" y="12773"/>
                  </a:lnTo>
                  <a:lnTo>
                    <a:pt x="10800" y="12877"/>
                  </a:lnTo>
                  <a:lnTo>
                    <a:pt x="7833" y="12773"/>
                  </a:lnTo>
                  <a:lnTo>
                    <a:pt x="5341" y="12254"/>
                  </a:lnTo>
                  <a:lnTo>
                    <a:pt x="3086" y="11735"/>
                  </a:lnTo>
                  <a:lnTo>
                    <a:pt x="1543" y="10592"/>
                  </a:lnTo>
                  <a:close/>
                  <a:moveTo>
                    <a:pt x="1543" y="6854"/>
                  </a:moveTo>
                  <a:lnTo>
                    <a:pt x="1543" y="9138"/>
                  </a:lnTo>
                  <a:lnTo>
                    <a:pt x="2018" y="10177"/>
                  </a:lnTo>
                  <a:lnTo>
                    <a:pt x="3204" y="10904"/>
                  </a:lnTo>
                  <a:lnTo>
                    <a:pt x="5341" y="11527"/>
                  </a:lnTo>
                  <a:lnTo>
                    <a:pt x="7833" y="11942"/>
                  </a:lnTo>
                  <a:lnTo>
                    <a:pt x="10800" y="12150"/>
                  </a:lnTo>
                  <a:lnTo>
                    <a:pt x="13648" y="11942"/>
                  </a:lnTo>
                  <a:lnTo>
                    <a:pt x="16259" y="11527"/>
                  </a:lnTo>
                  <a:lnTo>
                    <a:pt x="18158" y="10904"/>
                  </a:lnTo>
                  <a:lnTo>
                    <a:pt x="19464" y="10177"/>
                  </a:lnTo>
                  <a:lnTo>
                    <a:pt x="20057" y="9138"/>
                  </a:lnTo>
                  <a:lnTo>
                    <a:pt x="20057" y="6854"/>
                  </a:lnTo>
                  <a:lnTo>
                    <a:pt x="18158" y="7788"/>
                  </a:lnTo>
                  <a:lnTo>
                    <a:pt x="15903" y="8412"/>
                  </a:lnTo>
                  <a:lnTo>
                    <a:pt x="13411" y="8723"/>
                  </a:lnTo>
                  <a:lnTo>
                    <a:pt x="10800" y="8827"/>
                  </a:lnTo>
                  <a:lnTo>
                    <a:pt x="8070" y="8723"/>
                  </a:lnTo>
                  <a:lnTo>
                    <a:pt x="5697" y="8412"/>
                  </a:lnTo>
                  <a:lnTo>
                    <a:pt x="3204" y="7788"/>
                  </a:lnTo>
                  <a:lnTo>
                    <a:pt x="1543" y="6854"/>
                  </a:lnTo>
                  <a:close/>
                  <a:moveTo>
                    <a:pt x="10800" y="1350"/>
                  </a:moveTo>
                  <a:lnTo>
                    <a:pt x="7833" y="1454"/>
                  </a:lnTo>
                  <a:lnTo>
                    <a:pt x="5341" y="1973"/>
                  </a:lnTo>
                  <a:lnTo>
                    <a:pt x="3204" y="2700"/>
                  </a:lnTo>
                  <a:lnTo>
                    <a:pt x="2018" y="3427"/>
                  </a:lnTo>
                  <a:lnTo>
                    <a:pt x="1543" y="4465"/>
                  </a:lnTo>
                  <a:lnTo>
                    <a:pt x="2018" y="5400"/>
                  </a:lnTo>
                  <a:lnTo>
                    <a:pt x="3204" y="6335"/>
                  </a:lnTo>
                  <a:lnTo>
                    <a:pt x="5341" y="6854"/>
                  </a:lnTo>
                  <a:lnTo>
                    <a:pt x="7833" y="7373"/>
                  </a:lnTo>
                  <a:lnTo>
                    <a:pt x="10800" y="7477"/>
                  </a:lnTo>
                  <a:lnTo>
                    <a:pt x="13648" y="7373"/>
                  </a:lnTo>
                  <a:lnTo>
                    <a:pt x="16259" y="6854"/>
                  </a:lnTo>
                  <a:lnTo>
                    <a:pt x="18158" y="6335"/>
                  </a:lnTo>
                  <a:lnTo>
                    <a:pt x="19464" y="5400"/>
                  </a:lnTo>
                  <a:lnTo>
                    <a:pt x="20057" y="4465"/>
                  </a:lnTo>
                  <a:lnTo>
                    <a:pt x="19464" y="3427"/>
                  </a:lnTo>
                  <a:lnTo>
                    <a:pt x="18158" y="2700"/>
                  </a:lnTo>
                  <a:lnTo>
                    <a:pt x="16259" y="1973"/>
                  </a:lnTo>
                  <a:lnTo>
                    <a:pt x="13648" y="1454"/>
                  </a:lnTo>
                  <a:lnTo>
                    <a:pt x="10800" y="1350"/>
                  </a:lnTo>
                  <a:close/>
                  <a:moveTo>
                    <a:pt x="10800" y="0"/>
                  </a:moveTo>
                  <a:lnTo>
                    <a:pt x="13411" y="104"/>
                  </a:lnTo>
                  <a:lnTo>
                    <a:pt x="15903" y="623"/>
                  </a:lnTo>
                  <a:lnTo>
                    <a:pt x="18158" y="1038"/>
                  </a:lnTo>
                  <a:lnTo>
                    <a:pt x="19820" y="1973"/>
                  </a:lnTo>
                  <a:lnTo>
                    <a:pt x="21007" y="3012"/>
                  </a:lnTo>
                  <a:lnTo>
                    <a:pt x="21600" y="4465"/>
                  </a:lnTo>
                  <a:lnTo>
                    <a:pt x="21600" y="17238"/>
                  </a:lnTo>
                  <a:lnTo>
                    <a:pt x="21007" y="18588"/>
                  </a:lnTo>
                  <a:lnTo>
                    <a:pt x="19820" y="19731"/>
                  </a:lnTo>
                  <a:lnTo>
                    <a:pt x="18158" y="20562"/>
                  </a:lnTo>
                  <a:lnTo>
                    <a:pt x="15903" y="21081"/>
                  </a:lnTo>
                  <a:lnTo>
                    <a:pt x="13411" y="21600"/>
                  </a:lnTo>
                  <a:lnTo>
                    <a:pt x="8189" y="21600"/>
                  </a:lnTo>
                  <a:lnTo>
                    <a:pt x="5697" y="21081"/>
                  </a:lnTo>
                  <a:lnTo>
                    <a:pt x="3442" y="20562"/>
                  </a:lnTo>
                  <a:lnTo>
                    <a:pt x="1662" y="19731"/>
                  </a:lnTo>
                  <a:lnTo>
                    <a:pt x="356" y="18588"/>
                  </a:lnTo>
                  <a:lnTo>
                    <a:pt x="0" y="17238"/>
                  </a:lnTo>
                  <a:lnTo>
                    <a:pt x="0" y="4465"/>
                  </a:lnTo>
                  <a:lnTo>
                    <a:pt x="356" y="3012"/>
                  </a:lnTo>
                  <a:lnTo>
                    <a:pt x="1662" y="1973"/>
                  </a:lnTo>
                  <a:lnTo>
                    <a:pt x="3442" y="1038"/>
                  </a:lnTo>
                  <a:lnTo>
                    <a:pt x="5697" y="623"/>
                  </a:lnTo>
                  <a:lnTo>
                    <a:pt x="8189" y="10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1828800">
                <a:defRPr sz="4800"/>
              </a:pPr>
            </a:p>
          </p:txBody>
        </p:sp>
      </p:grpSp>
      <p:pic>
        <p:nvPicPr>
          <p:cNvPr id="1062" name="D9aiFmc40q3QBg0w1nd6ha0qTD4E9YSk5pYuZ7iaCqq0x5F68jhJ9A8Sf8fP-mzmx7aTtk1mPUoAj9k57CTq2__aBYCMTHeQGnCZLI1n_U-VuaRSTmyVf5Dh5LJKxnnXwD4fOSzg3fM.png" descr="D9aiFmc40q3QBg0w1nd6ha0qTD4E9YSk5pYuZ7iaCqq0x5F68jhJ9A8Sf8fP-mzmx7aTtk1mPUoAj9k57CTq2__aBYCMTHeQGnCZLI1n_U-VuaRSTmyVf5Dh5LJKxnnXwD4fOSzg3f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613316" y="2582338"/>
            <a:ext cx="8905056" cy="9773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2" grpId="2"/>
      <p:bldP build="whole" bldLvl="1" animBg="1" rev="0" advAuto="0" spid="10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Développement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solidFill>
            <a:srgbClr val="060606">
              <a:alpha val="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Développement</a:t>
            </a:r>
          </a:p>
        </p:txBody>
      </p:sp>
      <p:pic>
        <p:nvPicPr>
          <p:cNvPr id="10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7" name="Grouper"/>
          <p:cNvGrpSpPr/>
          <p:nvPr/>
        </p:nvGrpSpPr>
        <p:grpSpPr>
          <a:xfrm>
            <a:off x="239136" y="13534186"/>
            <a:ext cx="22767411" cy="228417"/>
            <a:chOff x="0" y="0"/>
            <a:chExt cx="22767409" cy="228415"/>
          </a:xfrm>
        </p:grpSpPr>
        <p:grpSp>
          <p:nvGrpSpPr>
            <p:cNvPr id="1070" name="Grouper"/>
            <p:cNvGrpSpPr/>
            <p:nvPr/>
          </p:nvGrpSpPr>
          <p:grpSpPr>
            <a:xfrm>
              <a:off x="508000" y="0"/>
              <a:ext cx="15185510" cy="228416"/>
              <a:chOff x="0" y="0"/>
              <a:chExt cx="15185509" cy="228415"/>
            </a:xfrm>
          </p:grpSpPr>
          <p:sp>
            <p:nvSpPr>
              <p:cNvPr id="1066" name="Rectangle"/>
              <p:cNvSpPr/>
              <p:nvPr/>
            </p:nvSpPr>
            <p:spPr>
              <a:xfrm>
                <a:off x="-1" y="0"/>
                <a:ext cx="3800906" cy="228416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067" name="Rectangle"/>
              <p:cNvSpPr/>
              <p:nvPr/>
            </p:nvSpPr>
            <p:spPr>
              <a:xfrm>
                <a:off x="3800905" y="544"/>
                <a:ext cx="3791850" cy="22787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068" name="Rectangle"/>
              <p:cNvSpPr/>
              <p:nvPr/>
            </p:nvSpPr>
            <p:spPr>
              <a:xfrm>
                <a:off x="7592755" y="0"/>
                <a:ext cx="3800905" cy="228416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069" name="Rectangle"/>
              <p:cNvSpPr/>
              <p:nvPr/>
            </p:nvSpPr>
            <p:spPr>
              <a:xfrm>
                <a:off x="11393661" y="544"/>
                <a:ext cx="3791849" cy="227871"/>
              </a:xfrm>
              <a:prstGeom prst="rect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</p:grpSp>
        <p:sp>
          <p:nvSpPr>
            <p:cNvPr id="1071" name="Rectangle"/>
            <p:cNvSpPr/>
            <p:nvPr/>
          </p:nvSpPr>
          <p:spPr>
            <a:xfrm>
              <a:off x="0" y="0"/>
              <a:ext cx="3800905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72" name="Rectangle"/>
            <p:cNvSpPr/>
            <p:nvPr/>
          </p:nvSpPr>
          <p:spPr>
            <a:xfrm>
              <a:off x="3800906" y="545"/>
              <a:ext cx="3791849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73" name="Rectangle"/>
            <p:cNvSpPr/>
            <p:nvPr/>
          </p:nvSpPr>
          <p:spPr>
            <a:xfrm>
              <a:off x="7592755" y="0"/>
              <a:ext cx="3800906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74" name="Rectangle"/>
            <p:cNvSpPr/>
            <p:nvPr/>
          </p:nvSpPr>
          <p:spPr>
            <a:xfrm>
              <a:off x="11393661" y="545"/>
              <a:ext cx="3791850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75" name="Rectangle"/>
            <p:cNvSpPr/>
            <p:nvPr/>
          </p:nvSpPr>
          <p:spPr>
            <a:xfrm>
              <a:off x="15190961" y="545"/>
              <a:ext cx="3791849" cy="227871"/>
            </a:xfrm>
            <a:prstGeom prst="rect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76" name="Rectangle"/>
            <p:cNvSpPr/>
            <p:nvPr/>
          </p:nvSpPr>
          <p:spPr>
            <a:xfrm>
              <a:off x="18975561" y="545"/>
              <a:ext cx="3791849" cy="22787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grpSp>
        <p:nvGrpSpPr>
          <p:cNvPr id="1080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1078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79" name="13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13</a:t>
              </a:r>
            </a:p>
          </p:txBody>
        </p:sp>
      </p:grpSp>
      <p:grpSp>
        <p:nvGrpSpPr>
          <p:cNvPr id="1106" name="Grouper"/>
          <p:cNvGrpSpPr/>
          <p:nvPr/>
        </p:nvGrpSpPr>
        <p:grpSpPr>
          <a:xfrm>
            <a:off x="286114" y="70850"/>
            <a:ext cx="5286703" cy="1082053"/>
            <a:chOff x="0" y="0"/>
            <a:chExt cx="5286702" cy="1082051"/>
          </a:xfrm>
        </p:grpSpPr>
        <p:sp>
          <p:nvSpPr>
            <p:cNvPr id="1081" name="Rectangle aux angles arrondis"/>
            <p:cNvSpPr/>
            <p:nvPr/>
          </p:nvSpPr>
          <p:spPr>
            <a:xfrm>
              <a:off x="0" y="69386"/>
              <a:ext cx="5286703" cy="1012666"/>
            </a:xfrm>
            <a:prstGeom prst="roundRect">
              <a:avLst>
                <a:gd name="adj" fmla="val 22229"/>
              </a:avLst>
            </a:prstGeom>
            <a:solidFill>
              <a:srgbClr val="FFFFFF">
                <a:alpha val="64669"/>
              </a:srgbClr>
            </a:solidFill>
            <a:ln w="25400" cap="flat">
              <a:solidFill>
                <a:srgbClr val="000000">
                  <a:alpha val="64669"/>
                </a:srgbClr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/>
            </a:p>
          </p:txBody>
        </p:sp>
        <p:sp>
          <p:nvSpPr>
            <p:cNvPr id="1082" name="Ligne"/>
            <p:cNvSpPr/>
            <p:nvPr/>
          </p:nvSpPr>
          <p:spPr>
            <a:xfrm>
              <a:off x="154606" y="504551"/>
              <a:ext cx="4977491" cy="1"/>
            </a:xfrm>
            <a:prstGeom prst="line">
              <a:avLst/>
            </a:prstGeom>
            <a:noFill/>
            <a:ln w="762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457200">
                <a:defRPr sz="3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083" name="Figure"/>
            <p:cNvSpPr/>
            <p:nvPr/>
          </p:nvSpPr>
          <p:spPr>
            <a:xfrm rot="8100000">
              <a:off x="358125" y="256721"/>
              <a:ext cx="506453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84" name="Figure"/>
            <p:cNvSpPr/>
            <p:nvPr/>
          </p:nvSpPr>
          <p:spPr>
            <a:xfrm rot="8100000">
              <a:off x="2390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85" name="Figure"/>
            <p:cNvSpPr/>
            <p:nvPr/>
          </p:nvSpPr>
          <p:spPr>
            <a:xfrm rot="8100000">
              <a:off x="4422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086" name="Figure"/>
            <p:cNvSpPr/>
            <p:nvPr/>
          </p:nvSpPr>
          <p:spPr>
            <a:xfrm rot="8100000">
              <a:off x="1374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1087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1682" y="322738"/>
              <a:ext cx="318602" cy="347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2620" y="380535"/>
              <a:ext cx="293202" cy="293202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  <p:sp>
          <p:nvSpPr>
            <p:cNvPr id="1089" name="Figure"/>
            <p:cNvSpPr/>
            <p:nvPr/>
          </p:nvSpPr>
          <p:spPr>
            <a:xfrm>
              <a:off x="2491290" y="340916"/>
              <a:ext cx="303762" cy="34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3" y="14642"/>
                  </a:moveTo>
                  <a:lnTo>
                    <a:pt x="1543" y="17238"/>
                  </a:lnTo>
                  <a:lnTo>
                    <a:pt x="2018" y="18173"/>
                  </a:lnTo>
                  <a:lnTo>
                    <a:pt x="3204" y="19004"/>
                  </a:lnTo>
                  <a:lnTo>
                    <a:pt x="5341" y="19627"/>
                  </a:lnTo>
                  <a:lnTo>
                    <a:pt x="7833" y="20042"/>
                  </a:lnTo>
                  <a:lnTo>
                    <a:pt x="10800" y="20250"/>
                  </a:lnTo>
                  <a:lnTo>
                    <a:pt x="13648" y="20042"/>
                  </a:lnTo>
                  <a:lnTo>
                    <a:pt x="16259" y="19627"/>
                  </a:lnTo>
                  <a:lnTo>
                    <a:pt x="18158" y="19004"/>
                  </a:lnTo>
                  <a:lnTo>
                    <a:pt x="19464" y="18173"/>
                  </a:lnTo>
                  <a:lnTo>
                    <a:pt x="20057" y="17238"/>
                  </a:lnTo>
                  <a:lnTo>
                    <a:pt x="20057" y="14642"/>
                  </a:lnTo>
                  <a:lnTo>
                    <a:pt x="18514" y="15681"/>
                  </a:lnTo>
                  <a:lnTo>
                    <a:pt x="16259" y="16304"/>
                  </a:lnTo>
                  <a:lnTo>
                    <a:pt x="13530" y="16823"/>
                  </a:lnTo>
                  <a:lnTo>
                    <a:pt x="10800" y="16927"/>
                  </a:lnTo>
                  <a:lnTo>
                    <a:pt x="7833" y="16823"/>
                  </a:lnTo>
                  <a:lnTo>
                    <a:pt x="5341" y="16304"/>
                  </a:lnTo>
                  <a:lnTo>
                    <a:pt x="3086" y="15681"/>
                  </a:lnTo>
                  <a:lnTo>
                    <a:pt x="1543" y="14642"/>
                  </a:lnTo>
                  <a:close/>
                  <a:moveTo>
                    <a:pt x="1543" y="10592"/>
                  </a:moveTo>
                  <a:lnTo>
                    <a:pt x="1543" y="13188"/>
                  </a:lnTo>
                  <a:lnTo>
                    <a:pt x="2018" y="14227"/>
                  </a:lnTo>
                  <a:lnTo>
                    <a:pt x="3204" y="14954"/>
                  </a:lnTo>
                  <a:lnTo>
                    <a:pt x="5341" y="15577"/>
                  </a:lnTo>
                  <a:lnTo>
                    <a:pt x="7833" y="15992"/>
                  </a:lnTo>
                  <a:lnTo>
                    <a:pt x="10800" y="16200"/>
                  </a:lnTo>
                  <a:lnTo>
                    <a:pt x="13648" y="15992"/>
                  </a:lnTo>
                  <a:lnTo>
                    <a:pt x="16259" y="15577"/>
                  </a:lnTo>
                  <a:lnTo>
                    <a:pt x="18158" y="14954"/>
                  </a:lnTo>
                  <a:lnTo>
                    <a:pt x="19464" y="14227"/>
                  </a:lnTo>
                  <a:lnTo>
                    <a:pt x="20057" y="13188"/>
                  </a:lnTo>
                  <a:lnTo>
                    <a:pt x="20057" y="10592"/>
                  </a:lnTo>
                  <a:lnTo>
                    <a:pt x="18514" y="11735"/>
                  </a:lnTo>
                  <a:lnTo>
                    <a:pt x="16259" y="12254"/>
                  </a:lnTo>
                  <a:lnTo>
                    <a:pt x="13530" y="12773"/>
                  </a:lnTo>
                  <a:lnTo>
                    <a:pt x="10800" y="12877"/>
                  </a:lnTo>
                  <a:lnTo>
                    <a:pt x="7833" y="12773"/>
                  </a:lnTo>
                  <a:lnTo>
                    <a:pt x="5341" y="12254"/>
                  </a:lnTo>
                  <a:lnTo>
                    <a:pt x="3086" y="11735"/>
                  </a:lnTo>
                  <a:lnTo>
                    <a:pt x="1543" y="10592"/>
                  </a:lnTo>
                  <a:close/>
                  <a:moveTo>
                    <a:pt x="1543" y="6854"/>
                  </a:moveTo>
                  <a:lnTo>
                    <a:pt x="1543" y="9138"/>
                  </a:lnTo>
                  <a:lnTo>
                    <a:pt x="2018" y="10177"/>
                  </a:lnTo>
                  <a:lnTo>
                    <a:pt x="3204" y="10904"/>
                  </a:lnTo>
                  <a:lnTo>
                    <a:pt x="5341" y="11527"/>
                  </a:lnTo>
                  <a:lnTo>
                    <a:pt x="7833" y="11942"/>
                  </a:lnTo>
                  <a:lnTo>
                    <a:pt x="10800" y="12150"/>
                  </a:lnTo>
                  <a:lnTo>
                    <a:pt x="13648" y="11942"/>
                  </a:lnTo>
                  <a:lnTo>
                    <a:pt x="16259" y="11527"/>
                  </a:lnTo>
                  <a:lnTo>
                    <a:pt x="18158" y="10904"/>
                  </a:lnTo>
                  <a:lnTo>
                    <a:pt x="19464" y="10177"/>
                  </a:lnTo>
                  <a:lnTo>
                    <a:pt x="20057" y="9138"/>
                  </a:lnTo>
                  <a:lnTo>
                    <a:pt x="20057" y="6854"/>
                  </a:lnTo>
                  <a:lnTo>
                    <a:pt x="18158" y="7788"/>
                  </a:lnTo>
                  <a:lnTo>
                    <a:pt x="15903" y="8412"/>
                  </a:lnTo>
                  <a:lnTo>
                    <a:pt x="13411" y="8723"/>
                  </a:lnTo>
                  <a:lnTo>
                    <a:pt x="10800" y="8827"/>
                  </a:lnTo>
                  <a:lnTo>
                    <a:pt x="8070" y="8723"/>
                  </a:lnTo>
                  <a:lnTo>
                    <a:pt x="5697" y="8412"/>
                  </a:lnTo>
                  <a:lnTo>
                    <a:pt x="3204" y="7788"/>
                  </a:lnTo>
                  <a:lnTo>
                    <a:pt x="1543" y="6854"/>
                  </a:lnTo>
                  <a:close/>
                  <a:moveTo>
                    <a:pt x="10800" y="1350"/>
                  </a:moveTo>
                  <a:lnTo>
                    <a:pt x="7833" y="1454"/>
                  </a:lnTo>
                  <a:lnTo>
                    <a:pt x="5341" y="1973"/>
                  </a:lnTo>
                  <a:lnTo>
                    <a:pt x="3204" y="2700"/>
                  </a:lnTo>
                  <a:lnTo>
                    <a:pt x="2018" y="3427"/>
                  </a:lnTo>
                  <a:lnTo>
                    <a:pt x="1543" y="4465"/>
                  </a:lnTo>
                  <a:lnTo>
                    <a:pt x="2018" y="5400"/>
                  </a:lnTo>
                  <a:lnTo>
                    <a:pt x="3204" y="6335"/>
                  </a:lnTo>
                  <a:lnTo>
                    <a:pt x="5341" y="6854"/>
                  </a:lnTo>
                  <a:lnTo>
                    <a:pt x="7833" y="7373"/>
                  </a:lnTo>
                  <a:lnTo>
                    <a:pt x="10800" y="7477"/>
                  </a:lnTo>
                  <a:lnTo>
                    <a:pt x="13648" y="7373"/>
                  </a:lnTo>
                  <a:lnTo>
                    <a:pt x="16259" y="6854"/>
                  </a:lnTo>
                  <a:lnTo>
                    <a:pt x="18158" y="6335"/>
                  </a:lnTo>
                  <a:lnTo>
                    <a:pt x="19464" y="5400"/>
                  </a:lnTo>
                  <a:lnTo>
                    <a:pt x="20057" y="4465"/>
                  </a:lnTo>
                  <a:lnTo>
                    <a:pt x="19464" y="3427"/>
                  </a:lnTo>
                  <a:lnTo>
                    <a:pt x="18158" y="2700"/>
                  </a:lnTo>
                  <a:lnTo>
                    <a:pt x="16259" y="1973"/>
                  </a:lnTo>
                  <a:lnTo>
                    <a:pt x="13648" y="1454"/>
                  </a:lnTo>
                  <a:lnTo>
                    <a:pt x="10800" y="1350"/>
                  </a:lnTo>
                  <a:close/>
                  <a:moveTo>
                    <a:pt x="10800" y="0"/>
                  </a:moveTo>
                  <a:lnTo>
                    <a:pt x="13411" y="104"/>
                  </a:lnTo>
                  <a:lnTo>
                    <a:pt x="15903" y="623"/>
                  </a:lnTo>
                  <a:lnTo>
                    <a:pt x="18158" y="1038"/>
                  </a:lnTo>
                  <a:lnTo>
                    <a:pt x="19820" y="1973"/>
                  </a:lnTo>
                  <a:lnTo>
                    <a:pt x="21007" y="3012"/>
                  </a:lnTo>
                  <a:lnTo>
                    <a:pt x="21600" y="4465"/>
                  </a:lnTo>
                  <a:lnTo>
                    <a:pt x="21600" y="17238"/>
                  </a:lnTo>
                  <a:lnTo>
                    <a:pt x="21007" y="18588"/>
                  </a:lnTo>
                  <a:lnTo>
                    <a:pt x="19820" y="19731"/>
                  </a:lnTo>
                  <a:lnTo>
                    <a:pt x="18158" y="20562"/>
                  </a:lnTo>
                  <a:lnTo>
                    <a:pt x="15903" y="21081"/>
                  </a:lnTo>
                  <a:lnTo>
                    <a:pt x="13411" y="21600"/>
                  </a:lnTo>
                  <a:lnTo>
                    <a:pt x="8189" y="21600"/>
                  </a:lnTo>
                  <a:lnTo>
                    <a:pt x="5697" y="21081"/>
                  </a:lnTo>
                  <a:lnTo>
                    <a:pt x="3442" y="20562"/>
                  </a:lnTo>
                  <a:lnTo>
                    <a:pt x="1662" y="19731"/>
                  </a:lnTo>
                  <a:lnTo>
                    <a:pt x="356" y="18588"/>
                  </a:lnTo>
                  <a:lnTo>
                    <a:pt x="0" y="17238"/>
                  </a:lnTo>
                  <a:lnTo>
                    <a:pt x="0" y="4465"/>
                  </a:lnTo>
                  <a:lnTo>
                    <a:pt x="356" y="3012"/>
                  </a:lnTo>
                  <a:lnTo>
                    <a:pt x="1662" y="1973"/>
                  </a:lnTo>
                  <a:lnTo>
                    <a:pt x="3442" y="1038"/>
                  </a:lnTo>
                  <a:lnTo>
                    <a:pt x="5697" y="623"/>
                  </a:lnTo>
                  <a:lnTo>
                    <a:pt x="8189" y="10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1828800">
                <a:defRPr sz="4800"/>
              </a:pPr>
            </a:p>
          </p:txBody>
        </p:sp>
        <p:grpSp>
          <p:nvGrpSpPr>
            <p:cNvPr id="1103" name="Grouper"/>
            <p:cNvGrpSpPr/>
            <p:nvPr/>
          </p:nvGrpSpPr>
          <p:grpSpPr>
            <a:xfrm>
              <a:off x="4528475" y="354785"/>
              <a:ext cx="303859" cy="330201"/>
              <a:chOff x="0" y="0"/>
              <a:chExt cx="303857" cy="330200"/>
            </a:xfrm>
          </p:grpSpPr>
          <p:sp>
            <p:nvSpPr>
              <p:cNvPr id="1090" name="Figure"/>
              <p:cNvSpPr/>
              <p:nvPr/>
            </p:nvSpPr>
            <p:spPr>
              <a:xfrm>
                <a:off x="0" y="0"/>
                <a:ext cx="303858" cy="330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73" y="1350"/>
                    </a:moveTo>
                    <a:lnTo>
                      <a:pt x="4362" y="1350"/>
                    </a:lnTo>
                    <a:lnTo>
                      <a:pt x="4050" y="1662"/>
                    </a:lnTo>
                    <a:lnTo>
                      <a:pt x="4050" y="18069"/>
                    </a:lnTo>
                    <a:lnTo>
                      <a:pt x="3946" y="18381"/>
                    </a:lnTo>
                    <a:lnTo>
                      <a:pt x="3635" y="18692"/>
                    </a:lnTo>
                    <a:lnTo>
                      <a:pt x="3323" y="18900"/>
                    </a:lnTo>
                    <a:lnTo>
                      <a:pt x="3012" y="18692"/>
                    </a:lnTo>
                    <a:lnTo>
                      <a:pt x="2700" y="18381"/>
                    </a:lnTo>
                    <a:lnTo>
                      <a:pt x="2700" y="4673"/>
                    </a:lnTo>
                    <a:lnTo>
                      <a:pt x="1973" y="4673"/>
                    </a:lnTo>
                    <a:lnTo>
                      <a:pt x="1350" y="4881"/>
                    </a:lnTo>
                    <a:lnTo>
                      <a:pt x="1350" y="19315"/>
                    </a:lnTo>
                    <a:lnTo>
                      <a:pt x="1662" y="19731"/>
                    </a:lnTo>
                    <a:lnTo>
                      <a:pt x="2077" y="20042"/>
                    </a:lnTo>
                    <a:lnTo>
                      <a:pt x="2700" y="20250"/>
                    </a:lnTo>
                    <a:lnTo>
                      <a:pt x="18900" y="20250"/>
                    </a:lnTo>
                    <a:lnTo>
                      <a:pt x="19315" y="20042"/>
                    </a:lnTo>
                    <a:lnTo>
                      <a:pt x="19835" y="19731"/>
                    </a:lnTo>
                    <a:lnTo>
                      <a:pt x="20250" y="18900"/>
                    </a:lnTo>
                    <a:lnTo>
                      <a:pt x="20250" y="1973"/>
                    </a:lnTo>
                    <a:lnTo>
                      <a:pt x="19835" y="1350"/>
                    </a:lnTo>
                    <a:lnTo>
                      <a:pt x="4673" y="1350"/>
                    </a:lnTo>
                    <a:close/>
                    <a:moveTo>
                      <a:pt x="4673" y="0"/>
                    </a:moveTo>
                    <a:lnTo>
                      <a:pt x="20042" y="0"/>
                    </a:lnTo>
                    <a:lnTo>
                      <a:pt x="20665" y="312"/>
                    </a:lnTo>
                    <a:lnTo>
                      <a:pt x="21185" y="727"/>
                    </a:lnTo>
                    <a:lnTo>
                      <a:pt x="21600" y="1973"/>
                    </a:lnTo>
                    <a:lnTo>
                      <a:pt x="21600" y="18900"/>
                    </a:lnTo>
                    <a:lnTo>
                      <a:pt x="21185" y="20250"/>
                    </a:lnTo>
                    <a:lnTo>
                      <a:pt x="20250" y="21081"/>
                    </a:lnTo>
                    <a:lnTo>
                      <a:pt x="18900" y="21600"/>
                    </a:lnTo>
                    <a:lnTo>
                      <a:pt x="2700" y="21600"/>
                    </a:lnTo>
                    <a:lnTo>
                      <a:pt x="1350" y="21081"/>
                    </a:lnTo>
                    <a:lnTo>
                      <a:pt x="312" y="20250"/>
                    </a:lnTo>
                    <a:lnTo>
                      <a:pt x="0" y="18900"/>
                    </a:lnTo>
                    <a:lnTo>
                      <a:pt x="0" y="4673"/>
                    </a:lnTo>
                    <a:lnTo>
                      <a:pt x="312" y="4154"/>
                    </a:lnTo>
                    <a:lnTo>
                      <a:pt x="727" y="3738"/>
                    </a:lnTo>
                    <a:lnTo>
                      <a:pt x="1350" y="3427"/>
                    </a:lnTo>
                    <a:lnTo>
                      <a:pt x="1973" y="3323"/>
                    </a:lnTo>
                    <a:lnTo>
                      <a:pt x="2700" y="3323"/>
                    </a:lnTo>
                    <a:lnTo>
                      <a:pt x="2700" y="1350"/>
                    </a:lnTo>
                    <a:lnTo>
                      <a:pt x="3012" y="727"/>
                    </a:lnTo>
                    <a:lnTo>
                      <a:pt x="3427" y="312"/>
                    </a:lnTo>
                    <a:lnTo>
                      <a:pt x="4050" y="0"/>
                    </a:lnTo>
                    <a:lnTo>
                      <a:pt x="46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91" name="Figure"/>
              <p:cNvSpPr/>
              <p:nvPr/>
            </p:nvSpPr>
            <p:spPr>
              <a:xfrm>
                <a:off x="179684" y="123825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92" name="Figure"/>
              <p:cNvSpPr/>
              <p:nvPr/>
            </p:nvSpPr>
            <p:spPr>
              <a:xfrm>
                <a:off x="179684" y="90486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93" name="Figure"/>
              <p:cNvSpPr/>
              <p:nvPr/>
            </p:nvSpPr>
            <p:spPr>
              <a:xfrm>
                <a:off x="179684" y="61912"/>
                <a:ext cx="86192" cy="9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0800"/>
                    </a:lnTo>
                    <a:lnTo>
                      <a:pt x="21234" y="21600"/>
                    </a:lnTo>
                    <a:lnTo>
                      <a:pt x="366" y="21600"/>
                    </a:lnTo>
                    <a:lnTo>
                      <a:pt x="0" y="1080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94" name="Figure"/>
              <p:cNvSpPr/>
              <p:nvPr/>
            </p:nvSpPr>
            <p:spPr>
              <a:xfrm>
                <a:off x="75964" y="276225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95" name="Figure"/>
              <p:cNvSpPr/>
              <p:nvPr/>
            </p:nvSpPr>
            <p:spPr>
              <a:xfrm>
                <a:off x="75964" y="247650"/>
                <a:ext cx="84731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1600" y="0"/>
                    </a:lnTo>
                    <a:lnTo>
                      <a:pt x="21600" y="1728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96" name="Figure"/>
              <p:cNvSpPr/>
              <p:nvPr/>
            </p:nvSpPr>
            <p:spPr>
              <a:xfrm>
                <a:off x="75964" y="214312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97" name="Figure"/>
              <p:cNvSpPr/>
              <p:nvPr/>
            </p:nvSpPr>
            <p:spPr>
              <a:xfrm>
                <a:off x="179684" y="276225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98" name="Figure"/>
              <p:cNvSpPr/>
              <p:nvPr/>
            </p:nvSpPr>
            <p:spPr>
              <a:xfrm>
                <a:off x="179684" y="247650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099" name="Figure"/>
              <p:cNvSpPr/>
              <p:nvPr/>
            </p:nvSpPr>
            <p:spPr>
              <a:xfrm>
                <a:off x="179684" y="214312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00" name="Figure"/>
              <p:cNvSpPr/>
              <p:nvPr/>
            </p:nvSpPr>
            <p:spPr>
              <a:xfrm>
                <a:off x="75964" y="152400"/>
                <a:ext cx="18991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0935" y="0"/>
                    </a:lnTo>
                    <a:lnTo>
                      <a:pt x="21434" y="5400"/>
                    </a:lnTo>
                    <a:lnTo>
                      <a:pt x="21600" y="8100"/>
                    </a:lnTo>
                    <a:lnTo>
                      <a:pt x="21434" y="1620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01" name="Figure"/>
              <p:cNvSpPr/>
              <p:nvPr/>
            </p:nvSpPr>
            <p:spPr>
              <a:xfrm>
                <a:off x="75964" y="185737"/>
                <a:ext cx="189912" cy="7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1434" y="0"/>
                    </a:lnTo>
                    <a:lnTo>
                      <a:pt x="21600" y="12960"/>
                    </a:lnTo>
                    <a:lnTo>
                      <a:pt x="21434" y="1728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02" name="Figure"/>
              <p:cNvSpPr/>
              <p:nvPr/>
            </p:nvSpPr>
            <p:spPr>
              <a:xfrm>
                <a:off x="75964" y="41275"/>
                <a:ext cx="84731" cy="90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41" y="4926"/>
                    </a:moveTo>
                    <a:lnTo>
                      <a:pt x="4841" y="16674"/>
                    </a:lnTo>
                    <a:lnTo>
                      <a:pt x="16759" y="16674"/>
                    </a:lnTo>
                    <a:lnTo>
                      <a:pt x="16759" y="4926"/>
                    </a:lnTo>
                    <a:lnTo>
                      <a:pt x="4841" y="4926"/>
                    </a:lnTo>
                    <a:close/>
                    <a:moveTo>
                      <a:pt x="2234" y="0"/>
                    </a:moveTo>
                    <a:lnTo>
                      <a:pt x="20483" y="0"/>
                    </a:lnTo>
                    <a:lnTo>
                      <a:pt x="21600" y="1137"/>
                    </a:lnTo>
                    <a:lnTo>
                      <a:pt x="21600" y="20842"/>
                    </a:lnTo>
                    <a:lnTo>
                      <a:pt x="19366" y="21600"/>
                    </a:lnTo>
                    <a:lnTo>
                      <a:pt x="2234" y="21600"/>
                    </a:lnTo>
                    <a:lnTo>
                      <a:pt x="0" y="20842"/>
                    </a:lnTo>
                    <a:lnTo>
                      <a:pt x="0" y="1137"/>
                    </a:lnTo>
                    <a:lnTo>
                      <a:pt x="1117" y="0"/>
                    </a:lnTo>
                    <a:lnTo>
                      <a:pt x="22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</p:grpSp>
        <p:sp>
          <p:nvSpPr>
            <p:cNvPr id="1104" name="Figure"/>
            <p:cNvSpPr/>
            <p:nvPr/>
          </p:nvSpPr>
          <p:spPr>
            <a:xfrm rot="8100000">
              <a:off x="3298563" y="149443"/>
              <a:ext cx="721577" cy="72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110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30556" y="325466"/>
              <a:ext cx="454257" cy="454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09" name="Grouper"/>
          <p:cNvGrpSpPr/>
          <p:nvPr/>
        </p:nvGrpSpPr>
        <p:grpSpPr>
          <a:xfrm>
            <a:off x="1644451" y="3499196"/>
            <a:ext cx="6257715" cy="6718733"/>
            <a:chOff x="0" y="0"/>
            <a:chExt cx="6257714" cy="6718731"/>
          </a:xfrm>
        </p:grpSpPr>
        <p:pic>
          <p:nvPicPr>
            <p:cNvPr id="1107" name="NqovvcFOpkyE9ktfJQsYuQUDYnbF-XaMZBreq01HlOINuCQbQHBBjIXSMxnVNkd6rsvmjjupz3Gkvh04AMam6iXSfvIrttB9W3PlrSteRdNTyAVMB2l_PmsZ_xv4hlHFqFF-IrnonqY.png" descr="NqovvcFOpkyE9ktfJQsYuQUDYnbF-XaMZBreq01HlOINuCQbQHBBjIXSMxnVNkd6rsvmjjupz3Gkvh04AMam6iXSfvIrttB9W3PlrSteRdNTyAVMB2l_PmsZ_xv4hlHFqFF-IrnonqY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4117" t="9715" r="50277" b="19502"/>
            <a:stretch>
              <a:fillRect/>
            </a:stretch>
          </p:blipFill>
          <p:spPr>
            <a:xfrm>
              <a:off x="0" y="0"/>
              <a:ext cx="6257715" cy="5067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8" name="PHP"/>
            <p:cNvSpPr txBox="1"/>
            <p:nvPr/>
          </p:nvSpPr>
          <p:spPr>
            <a:xfrm>
              <a:off x="2351026" y="5477991"/>
              <a:ext cx="1112564" cy="12407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>
                <a:defRPr>
                  <a:solidFill>
                    <a:srgbClr val="535353"/>
                  </a:solidFill>
                </a:defRPr>
              </a:lvl1pPr>
            </a:lstStyle>
            <a:p>
              <a:pPr/>
              <a:r>
                <a:t>PHP</a:t>
              </a:r>
            </a:p>
          </p:txBody>
        </p:sp>
      </p:grpSp>
      <p:grpSp>
        <p:nvGrpSpPr>
          <p:cNvPr id="1112" name="Grouper"/>
          <p:cNvGrpSpPr/>
          <p:nvPr/>
        </p:nvGrpSpPr>
        <p:grpSpPr>
          <a:xfrm>
            <a:off x="17170400" y="4105051"/>
            <a:ext cx="4109592" cy="5560428"/>
            <a:chOff x="0" y="0"/>
            <a:chExt cx="4109591" cy="5560427"/>
          </a:xfrm>
        </p:grpSpPr>
        <p:sp>
          <p:nvSpPr>
            <p:cNvPr id="1110" name="SQL"/>
            <p:cNvSpPr txBox="1"/>
            <p:nvPr/>
          </p:nvSpPr>
          <p:spPr>
            <a:xfrm>
              <a:off x="1585070" y="4865787"/>
              <a:ext cx="939451" cy="6946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20" tIns="121920" rIns="121920" bIns="121920" numCol="1" anchor="t">
              <a:spAutoFit/>
            </a:bodyPr>
            <a:lstStyle>
              <a:lvl1pPr>
                <a:defRPr>
                  <a:solidFill>
                    <a:srgbClr val="535353"/>
                  </a:solidFill>
                </a:defRPr>
              </a:lvl1pPr>
            </a:lstStyle>
            <a:p>
              <a:pPr/>
              <a:r>
                <a:t>SQL</a:t>
              </a:r>
            </a:p>
          </p:txBody>
        </p:sp>
        <p:pic>
          <p:nvPicPr>
            <p:cNvPr id="1111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109592" cy="4109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5" name="Grouper"/>
          <p:cNvGrpSpPr/>
          <p:nvPr/>
        </p:nvGrpSpPr>
        <p:grpSpPr>
          <a:xfrm>
            <a:off x="7976747" y="3499196"/>
            <a:ext cx="6539992" cy="8367064"/>
            <a:chOff x="0" y="0"/>
            <a:chExt cx="6539990" cy="8367062"/>
          </a:xfrm>
        </p:grpSpPr>
        <p:sp>
          <p:nvSpPr>
            <p:cNvPr id="1113" name="HTML/CSS…"/>
            <p:cNvSpPr txBox="1"/>
            <p:nvPr/>
          </p:nvSpPr>
          <p:spPr>
            <a:xfrm>
              <a:off x="2356030" y="5488021"/>
              <a:ext cx="3312876" cy="287904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/>
            <a:p>
              <a:pPr>
                <a:defRPr>
                  <a:solidFill>
                    <a:srgbClr val="535353"/>
                  </a:solidFill>
                </a:defRPr>
              </a:pPr>
              <a:r>
                <a:t>HTML/CSS</a:t>
              </a:r>
            </a:p>
            <a:p>
              <a:pPr>
                <a:defRPr>
                  <a:solidFill>
                    <a:srgbClr val="535353"/>
                  </a:solidFill>
                </a:defRPr>
              </a:pPr>
              <a:r>
                <a:t>BootStrap</a:t>
              </a:r>
            </a:p>
            <a:p>
              <a:pPr>
                <a:defRPr>
                  <a:solidFill>
                    <a:srgbClr val="535353"/>
                  </a:solidFill>
                </a:defRPr>
              </a:pPr>
              <a:r>
                <a:t>JavaScript</a:t>
              </a:r>
            </a:p>
            <a:p>
              <a:pPr/>
            </a:p>
          </p:txBody>
        </p:sp>
        <p:pic>
          <p:nvPicPr>
            <p:cNvPr id="1114" name="NqovvcFOpkyE9ktfJQsYuQUDYnbF-XaMZBreq01HlOINuCQbQHBBjIXSMxnVNkd6rsvmjjupz3Gkvh04AMam6iXSfvIrttB9W3PlrSteRdNTyAVMB2l_PmsZ_xv4hlHFqFF-IrnonqY.png" descr="NqovvcFOpkyE9ktfJQsYuQUDYnbF-XaMZBreq01HlOINuCQbQHBBjIXSMxnVNkd6rsvmjjupz3Gkvh04AMam6iXSfvIrttB9W3PlrSteRdNTyAVMB2l_PmsZ_xv4hlHFqFF-IrnonqY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50266" t="9715" r="2070" b="19502"/>
            <a:stretch>
              <a:fillRect/>
            </a:stretch>
          </p:blipFill>
          <p:spPr>
            <a:xfrm>
              <a:off x="0" y="0"/>
              <a:ext cx="6539991" cy="50672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Class="entr" nodeType="afterEffect" presetSubtype="32" presetID="4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Class="entr" nodeType="afterEffect" presetSubtype="32" presetID="4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5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9" grpId="1"/>
      <p:bldP build="whole" bldLvl="1" animBg="1" rev="0" advAuto="0" spid="1115" grpId="2"/>
      <p:bldP build="whole" bldLvl="1" animBg="1" rev="0" advAuto="0" spid="1112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ite Web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Site Web</a:t>
            </a:r>
          </a:p>
        </p:txBody>
      </p:sp>
      <p:grpSp>
        <p:nvGrpSpPr>
          <p:cNvPr id="1120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1118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119" name="14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14</a:t>
              </a:r>
            </a:p>
          </p:txBody>
        </p:sp>
      </p:grpSp>
      <p:pic>
        <p:nvPicPr>
          <p:cNvPr id="1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6" name="Grouper"/>
          <p:cNvGrpSpPr/>
          <p:nvPr/>
        </p:nvGrpSpPr>
        <p:grpSpPr>
          <a:xfrm>
            <a:off x="1639185" y="5565731"/>
            <a:ext cx="1859586" cy="2658790"/>
            <a:chOff x="0" y="0"/>
            <a:chExt cx="1859584" cy="2658789"/>
          </a:xfrm>
        </p:grpSpPr>
        <p:sp>
          <p:nvSpPr>
            <p:cNvPr id="1122" name="Accessible"/>
            <p:cNvSpPr txBox="1"/>
            <p:nvPr/>
          </p:nvSpPr>
          <p:spPr>
            <a:xfrm>
              <a:off x="0" y="1957749"/>
              <a:ext cx="1859585" cy="7010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20" tIns="121920" rIns="121920" bIns="121920" numCol="1" anchor="t">
              <a:spAutoFit/>
            </a:bodyPr>
            <a:lstStyle>
              <a:lvl1pPr algn="r" defTabSz="1828800">
                <a:defRPr b="1" sz="28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b="1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Accessible</a:t>
              </a:r>
            </a:p>
          </p:txBody>
        </p:sp>
        <p:grpSp>
          <p:nvGrpSpPr>
            <p:cNvPr id="1125" name="Grouper"/>
            <p:cNvGrpSpPr/>
            <p:nvPr/>
          </p:nvGrpSpPr>
          <p:grpSpPr>
            <a:xfrm>
              <a:off x="0" y="0"/>
              <a:ext cx="1859586" cy="1859585"/>
              <a:chOff x="0" y="0"/>
              <a:chExt cx="1859584" cy="1859584"/>
            </a:xfrm>
          </p:grpSpPr>
          <p:sp>
            <p:nvSpPr>
              <p:cNvPr id="1123" name="Cercle"/>
              <p:cNvSpPr/>
              <p:nvPr/>
            </p:nvSpPr>
            <p:spPr>
              <a:xfrm>
                <a:off x="0" y="0"/>
                <a:ext cx="1859585" cy="1859585"/>
              </a:xfrm>
              <a:prstGeom prst="ellipse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</a:defRPr>
                </a:pPr>
              </a:p>
            </p:txBody>
          </p:sp>
          <p:pic>
            <p:nvPicPr>
              <p:cNvPr id="112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57998" y="257998"/>
                <a:ext cx="1343588" cy="13435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31" name="Grouper"/>
          <p:cNvGrpSpPr/>
          <p:nvPr/>
        </p:nvGrpSpPr>
        <p:grpSpPr>
          <a:xfrm>
            <a:off x="20792504" y="5565731"/>
            <a:ext cx="2040230" cy="2658790"/>
            <a:chOff x="0" y="0"/>
            <a:chExt cx="2040229" cy="2658789"/>
          </a:xfrm>
        </p:grpSpPr>
        <p:sp>
          <p:nvSpPr>
            <p:cNvPr id="1127" name="Responsive"/>
            <p:cNvSpPr txBox="1"/>
            <p:nvPr/>
          </p:nvSpPr>
          <p:spPr>
            <a:xfrm>
              <a:off x="-1" y="1957749"/>
              <a:ext cx="2040231" cy="7010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20" tIns="121920" rIns="121920" bIns="121920" numCol="1" anchor="t">
              <a:spAutoFit/>
            </a:bodyPr>
            <a:lstStyle>
              <a:lvl1pPr algn="r" defTabSz="1828800">
                <a:defRPr b="1" sz="28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b="1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Responsive</a:t>
              </a:r>
            </a:p>
          </p:txBody>
        </p:sp>
        <p:grpSp>
          <p:nvGrpSpPr>
            <p:cNvPr id="1130" name="Grouper"/>
            <p:cNvGrpSpPr/>
            <p:nvPr/>
          </p:nvGrpSpPr>
          <p:grpSpPr>
            <a:xfrm>
              <a:off x="90322" y="0"/>
              <a:ext cx="1859586" cy="1859585"/>
              <a:chOff x="0" y="0"/>
              <a:chExt cx="1859584" cy="1859584"/>
            </a:xfrm>
          </p:grpSpPr>
          <p:sp>
            <p:nvSpPr>
              <p:cNvPr id="1128" name="Cercle"/>
              <p:cNvSpPr/>
              <p:nvPr/>
            </p:nvSpPr>
            <p:spPr>
              <a:xfrm>
                <a:off x="0" y="0"/>
                <a:ext cx="1859585" cy="1859585"/>
              </a:xfrm>
              <a:prstGeom prst="ellipse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</a:defRPr>
                </a:pPr>
              </a:p>
            </p:txBody>
          </p:sp>
          <p:pic>
            <p:nvPicPr>
              <p:cNvPr id="112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57999" y="257998"/>
                <a:ext cx="1343589" cy="13435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43" name="Grouper"/>
          <p:cNvGrpSpPr/>
          <p:nvPr/>
        </p:nvGrpSpPr>
        <p:grpSpPr>
          <a:xfrm>
            <a:off x="239136" y="13534186"/>
            <a:ext cx="22767411" cy="228417"/>
            <a:chOff x="0" y="0"/>
            <a:chExt cx="22767409" cy="228415"/>
          </a:xfrm>
        </p:grpSpPr>
        <p:grpSp>
          <p:nvGrpSpPr>
            <p:cNvPr id="1136" name="Grouper"/>
            <p:cNvGrpSpPr/>
            <p:nvPr/>
          </p:nvGrpSpPr>
          <p:grpSpPr>
            <a:xfrm>
              <a:off x="508000" y="0"/>
              <a:ext cx="15185510" cy="228416"/>
              <a:chOff x="0" y="0"/>
              <a:chExt cx="15185509" cy="228415"/>
            </a:xfrm>
          </p:grpSpPr>
          <p:sp>
            <p:nvSpPr>
              <p:cNvPr id="1132" name="Rectangle"/>
              <p:cNvSpPr/>
              <p:nvPr/>
            </p:nvSpPr>
            <p:spPr>
              <a:xfrm>
                <a:off x="-1" y="0"/>
                <a:ext cx="3800906" cy="228416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133" name="Rectangle"/>
              <p:cNvSpPr/>
              <p:nvPr/>
            </p:nvSpPr>
            <p:spPr>
              <a:xfrm>
                <a:off x="3800905" y="544"/>
                <a:ext cx="3791850" cy="22787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134" name="Rectangle"/>
              <p:cNvSpPr/>
              <p:nvPr/>
            </p:nvSpPr>
            <p:spPr>
              <a:xfrm>
                <a:off x="7592755" y="0"/>
                <a:ext cx="3800905" cy="228416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135" name="Rectangle"/>
              <p:cNvSpPr/>
              <p:nvPr/>
            </p:nvSpPr>
            <p:spPr>
              <a:xfrm>
                <a:off x="11393661" y="544"/>
                <a:ext cx="3791849" cy="227871"/>
              </a:xfrm>
              <a:prstGeom prst="rect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</p:grpSp>
        <p:sp>
          <p:nvSpPr>
            <p:cNvPr id="1137" name="Rectangle"/>
            <p:cNvSpPr/>
            <p:nvPr/>
          </p:nvSpPr>
          <p:spPr>
            <a:xfrm>
              <a:off x="0" y="0"/>
              <a:ext cx="3800905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138" name="Rectangle"/>
            <p:cNvSpPr/>
            <p:nvPr/>
          </p:nvSpPr>
          <p:spPr>
            <a:xfrm>
              <a:off x="3800906" y="545"/>
              <a:ext cx="3791849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139" name="Rectangle"/>
            <p:cNvSpPr/>
            <p:nvPr/>
          </p:nvSpPr>
          <p:spPr>
            <a:xfrm>
              <a:off x="7592755" y="0"/>
              <a:ext cx="3800906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140" name="Rectangle"/>
            <p:cNvSpPr/>
            <p:nvPr/>
          </p:nvSpPr>
          <p:spPr>
            <a:xfrm>
              <a:off x="11393661" y="545"/>
              <a:ext cx="3791850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141" name="Rectangle"/>
            <p:cNvSpPr/>
            <p:nvPr/>
          </p:nvSpPr>
          <p:spPr>
            <a:xfrm>
              <a:off x="15190961" y="545"/>
              <a:ext cx="3791849" cy="227871"/>
            </a:xfrm>
            <a:prstGeom prst="rect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142" name="Rectangle"/>
            <p:cNvSpPr/>
            <p:nvPr/>
          </p:nvSpPr>
          <p:spPr>
            <a:xfrm>
              <a:off x="18975561" y="545"/>
              <a:ext cx="3791849" cy="22787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grpSp>
        <p:nvGrpSpPr>
          <p:cNvPr id="1169" name="Grouper"/>
          <p:cNvGrpSpPr/>
          <p:nvPr/>
        </p:nvGrpSpPr>
        <p:grpSpPr>
          <a:xfrm>
            <a:off x="286114" y="70850"/>
            <a:ext cx="5286703" cy="1082053"/>
            <a:chOff x="0" y="0"/>
            <a:chExt cx="5286702" cy="1082051"/>
          </a:xfrm>
        </p:grpSpPr>
        <p:sp>
          <p:nvSpPr>
            <p:cNvPr id="1144" name="Rectangle aux angles arrondis"/>
            <p:cNvSpPr/>
            <p:nvPr/>
          </p:nvSpPr>
          <p:spPr>
            <a:xfrm>
              <a:off x="0" y="69386"/>
              <a:ext cx="5286703" cy="1012666"/>
            </a:xfrm>
            <a:prstGeom prst="roundRect">
              <a:avLst>
                <a:gd name="adj" fmla="val 22229"/>
              </a:avLst>
            </a:prstGeom>
            <a:solidFill>
              <a:srgbClr val="FFFFFF">
                <a:alpha val="64669"/>
              </a:srgbClr>
            </a:solidFill>
            <a:ln w="25400" cap="flat">
              <a:solidFill>
                <a:srgbClr val="000000">
                  <a:alpha val="64669"/>
                </a:srgbClr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/>
            </a:p>
          </p:txBody>
        </p:sp>
        <p:sp>
          <p:nvSpPr>
            <p:cNvPr id="1145" name="Ligne"/>
            <p:cNvSpPr/>
            <p:nvPr/>
          </p:nvSpPr>
          <p:spPr>
            <a:xfrm>
              <a:off x="154606" y="504551"/>
              <a:ext cx="4977491" cy="1"/>
            </a:xfrm>
            <a:prstGeom prst="line">
              <a:avLst/>
            </a:prstGeom>
            <a:noFill/>
            <a:ln w="762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457200">
                <a:defRPr sz="3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146" name="Figure"/>
            <p:cNvSpPr/>
            <p:nvPr/>
          </p:nvSpPr>
          <p:spPr>
            <a:xfrm rot="8100000">
              <a:off x="358125" y="256721"/>
              <a:ext cx="506453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147" name="Figure"/>
            <p:cNvSpPr/>
            <p:nvPr/>
          </p:nvSpPr>
          <p:spPr>
            <a:xfrm rot="8100000">
              <a:off x="2390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148" name="Figure"/>
            <p:cNvSpPr/>
            <p:nvPr/>
          </p:nvSpPr>
          <p:spPr>
            <a:xfrm rot="8100000">
              <a:off x="4422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149" name="Figure"/>
            <p:cNvSpPr/>
            <p:nvPr/>
          </p:nvSpPr>
          <p:spPr>
            <a:xfrm rot="8100000">
              <a:off x="1374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1150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51682" y="322738"/>
              <a:ext cx="318602" cy="347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82620" y="380535"/>
              <a:ext cx="293202" cy="293202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  <p:sp>
          <p:nvSpPr>
            <p:cNvPr id="1152" name="Figure"/>
            <p:cNvSpPr/>
            <p:nvPr/>
          </p:nvSpPr>
          <p:spPr>
            <a:xfrm>
              <a:off x="2491290" y="340916"/>
              <a:ext cx="303762" cy="34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3" y="14642"/>
                  </a:moveTo>
                  <a:lnTo>
                    <a:pt x="1543" y="17238"/>
                  </a:lnTo>
                  <a:lnTo>
                    <a:pt x="2018" y="18173"/>
                  </a:lnTo>
                  <a:lnTo>
                    <a:pt x="3204" y="19004"/>
                  </a:lnTo>
                  <a:lnTo>
                    <a:pt x="5341" y="19627"/>
                  </a:lnTo>
                  <a:lnTo>
                    <a:pt x="7833" y="20042"/>
                  </a:lnTo>
                  <a:lnTo>
                    <a:pt x="10800" y="20250"/>
                  </a:lnTo>
                  <a:lnTo>
                    <a:pt x="13648" y="20042"/>
                  </a:lnTo>
                  <a:lnTo>
                    <a:pt x="16259" y="19627"/>
                  </a:lnTo>
                  <a:lnTo>
                    <a:pt x="18158" y="19004"/>
                  </a:lnTo>
                  <a:lnTo>
                    <a:pt x="19464" y="18173"/>
                  </a:lnTo>
                  <a:lnTo>
                    <a:pt x="20057" y="17238"/>
                  </a:lnTo>
                  <a:lnTo>
                    <a:pt x="20057" y="14642"/>
                  </a:lnTo>
                  <a:lnTo>
                    <a:pt x="18514" y="15681"/>
                  </a:lnTo>
                  <a:lnTo>
                    <a:pt x="16259" y="16304"/>
                  </a:lnTo>
                  <a:lnTo>
                    <a:pt x="13530" y="16823"/>
                  </a:lnTo>
                  <a:lnTo>
                    <a:pt x="10800" y="16927"/>
                  </a:lnTo>
                  <a:lnTo>
                    <a:pt x="7833" y="16823"/>
                  </a:lnTo>
                  <a:lnTo>
                    <a:pt x="5341" y="16304"/>
                  </a:lnTo>
                  <a:lnTo>
                    <a:pt x="3086" y="15681"/>
                  </a:lnTo>
                  <a:lnTo>
                    <a:pt x="1543" y="14642"/>
                  </a:lnTo>
                  <a:close/>
                  <a:moveTo>
                    <a:pt x="1543" y="10592"/>
                  </a:moveTo>
                  <a:lnTo>
                    <a:pt x="1543" y="13188"/>
                  </a:lnTo>
                  <a:lnTo>
                    <a:pt x="2018" y="14227"/>
                  </a:lnTo>
                  <a:lnTo>
                    <a:pt x="3204" y="14954"/>
                  </a:lnTo>
                  <a:lnTo>
                    <a:pt x="5341" y="15577"/>
                  </a:lnTo>
                  <a:lnTo>
                    <a:pt x="7833" y="15992"/>
                  </a:lnTo>
                  <a:lnTo>
                    <a:pt x="10800" y="16200"/>
                  </a:lnTo>
                  <a:lnTo>
                    <a:pt x="13648" y="15992"/>
                  </a:lnTo>
                  <a:lnTo>
                    <a:pt x="16259" y="15577"/>
                  </a:lnTo>
                  <a:lnTo>
                    <a:pt x="18158" y="14954"/>
                  </a:lnTo>
                  <a:lnTo>
                    <a:pt x="19464" y="14227"/>
                  </a:lnTo>
                  <a:lnTo>
                    <a:pt x="20057" y="13188"/>
                  </a:lnTo>
                  <a:lnTo>
                    <a:pt x="20057" y="10592"/>
                  </a:lnTo>
                  <a:lnTo>
                    <a:pt x="18514" y="11735"/>
                  </a:lnTo>
                  <a:lnTo>
                    <a:pt x="16259" y="12254"/>
                  </a:lnTo>
                  <a:lnTo>
                    <a:pt x="13530" y="12773"/>
                  </a:lnTo>
                  <a:lnTo>
                    <a:pt x="10800" y="12877"/>
                  </a:lnTo>
                  <a:lnTo>
                    <a:pt x="7833" y="12773"/>
                  </a:lnTo>
                  <a:lnTo>
                    <a:pt x="5341" y="12254"/>
                  </a:lnTo>
                  <a:lnTo>
                    <a:pt x="3086" y="11735"/>
                  </a:lnTo>
                  <a:lnTo>
                    <a:pt x="1543" y="10592"/>
                  </a:lnTo>
                  <a:close/>
                  <a:moveTo>
                    <a:pt x="1543" y="6854"/>
                  </a:moveTo>
                  <a:lnTo>
                    <a:pt x="1543" y="9138"/>
                  </a:lnTo>
                  <a:lnTo>
                    <a:pt x="2018" y="10177"/>
                  </a:lnTo>
                  <a:lnTo>
                    <a:pt x="3204" y="10904"/>
                  </a:lnTo>
                  <a:lnTo>
                    <a:pt x="5341" y="11527"/>
                  </a:lnTo>
                  <a:lnTo>
                    <a:pt x="7833" y="11942"/>
                  </a:lnTo>
                  <a:lnTo>
                    <a:pt x="10800" y="12150"/>
                  </a:lnTo>
                  <a:lnTo>
                    <a:pt x="13648" y="11942"/>
                  </a:lnTo>
                  <a:lnTo>
                    <a:pt x="16259" y="11527"/>
                  </a:lnTo>
                  <a:lnTo>
                    <a:pt x="18158" y="10904"/>
                  </a:lnTo>
                  <a:lnTo>
                    <a:pt x="19464" y="10177"/>
                  </a:lnTo>
                  <a:lnTo>
                    <a:pt x="20057" y="9138"/>
                  </a:lnTo>
                  <a:lnTo>
                    <a:pt x="20057" y="6854"/>
                  </a:lnTo>
                  <a:lnTo>
                    <a:pt x="18158" y="7788"/>
                  </a:lnTo>
                  <a:lnTo>
                    <a:pt x="15903" y="8412"/>
                  </a:lnTo>
                  <a:lnTo>
                    <a:pt x="13411" y="8723"/>
                  </a:lnTo>
                  <a:lnTo>
                    <a:pt x="10800" y="8827"/>
                  </a:lnTo>
                  <a:lnTo>
                    <a:pt x="8070" y="8723"/>
                  </a:lnTo>
                  <a:lnTo>
                    <a:pt x="5697" y="8412"/>
                  </a:lnTo>
                  <a:lnTo>
                    <a:pt x="3204" y="7788"/>
                  </a:lnTo>
                  <a:lnTo>
                    <a:pt x="1543" y="6854"/>
                  </a:lnTo>
                  <a:close/>
                  <a:moveTo>
                    <a:pt x="10800" y="1350"/>
                  </a:moveTo>
                  <a:lnTo>
                    <a:pt x="7833" y="1454"/>
                  </a:lnTo>
                  <a:lnTo>
                    <a:pt x="5341" y="1973"/>
                  </a:lnTo>
                  <a:lnTo>
                    <a:pt x="3204" y="2700"/>
                  </a:lnTo>
                  <a:lnTo>
                    <a:pt x="2018" y="3427"/>
                  </a:lnTo>
                  <a:lnTo>
                    <a:pt x="1543" y="4465"/>
                  </a:lnTo>
                  <a:lnTo>
                    <a:pt x="2018" y="5400"/>
                  </a:lnTo>
                  <a:lnTo>
                    <a:pt x="3204" y="6335"/>
                  </a:lnTo>
                  <a:lnTo>
                    <a:pt x="5341" y="6854"/>
                  </a:lnTo>
                  <a:lnTo>
                    <a:pt x="7833" y="7373"/>
                  </a:lnTo>
                  <a:lnTo>
                    <a:pt x="10800" y="7477"/>
                  </a:lnTo>
                  <a:lnTo>
                    <a:pt x="13648" y="7373"/>
                  </a:lnTo>
                  <a:lnTo>
                    <a:pt x="16259" y="6854"/>
                  </a:lnTo>
                  <a:lnTo>
                    <a:pt x="18158" y="6335"/>
                  </a:lnTo>
                  <a:lnTo>
                    <a:pt x="19464" y="5400"/>
                  </a:lnTo>
                  <a:lnTo>
                    <a:pt x="20057" y="4465"/>
                  </a:lnTo>
                  <a:lnTo>
                    <a:pt x="19464" y="3427"/>
                  </a:lnTo>
                  <a:lnTo>
                    <a:pt x="18158" y="2700"/>
                  </a:lnTo>
                  <a:lnTo>
                    <a:pt x="16259" y="1973"/>
                  </a:lnTo>
                  <a:lnTo>
                    <a:pt x="13648" y="1454"/>
                  </a:lnTo>
                  <a:lnTo>
                    <a:pt x="10800" y="1350"/>
                  </a:lnTo>
                  <a:close/>
                  <a:moveTo>
                    <a:pt x="10800" y="0"/>
                  </a:moveTo>
                  <a:lnTo>
                    <a:pt x="13411" y="104"/>
                  </a:lnTo>
                  <a:lnTo>
                    <a:pt x="15903" y="623"/>
                  </a:lnTo>
                  <a:lnTo>
                    <a:pt x="18158" y="1038"/>
                  </a:lnTo>
                  <a:lnTo>
                    <a:pt x="19820" y="1973"/>
                  </a:lnTo>
                  <a:lnTo>
                    <a:pt x="21007" y="3012"/>
                  </a:lnTo>
                  <a:lnTo>
                    <a:pt x="21600" y="4465"/>
                  </a:lnTo>
                  <a:lnTo>
                    <a:pt x="21600" y="17238"/>
                  </a:lnTo>
                  <a:lnTo>
                    <a:pt x="21007" y="18588"/>
                  </a:lnTo>
                  <a:lnTo>
                    <a:pt x="19820" y="19731"/>
                  </a:lnTo>
                  <a:lnTo>
                    <a:pt x="18158" y="20562"/>
                  </a:lnTo>
                  <a:lnTo>
                    <a:pt x="15903" y="21081"/>
                  </a:lnTo>
                  <a:lnTo>
                    <a:pt x="13411" y="21600"/>
                  </a:lnTo>
                  <a:lnTo>
                    <a:pt x="8189" y="21600"/>
                  </a:lnTo>
                  <a:lnTo>
                    <a:pt x="5697" y="21081"/>
                  </a:lnTo>
                  <a:lnTo>
                    <a:pt x="3442" y="20562"/>
                  </a:lnTo>
                  <a:lnTo>
                    <a:pt x="1662" y="19731"/>
                  </a:lnTo>
                  <a:lnTo>
                    <a:pt x="356" y="18588"/>
                  </a:lnTo>
                  <a:lnTo>
                    <a:pt x="0" y="17238"/>
                  </a:lnTo>
                  <a:lnTo>
                    <a:pt x="0" y="4465"/>
                  </a:lnTo>
                  <a:lnTo>
                    <a:pt x="356" y="3012"/>
                  </a:lnTo>
                  <a:lnTo>
                    <a:pt x="1662" y="1973"/>
                  </a:lnTo>
                  <a:lnTo>
                    <a:pt x="3442" y="1038"/>
                  </a:lnTo>
                  <a:lnTo>
                    <a:pt x="5697" y="623"/>
                  </a:lnTo>
                  <a:lnTo>
                    <a:pt x="8189" y="10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1828800">
                <a:defRPr sz="4800"/>
              </a:pPr>
            </a:p>
          </p:txBody>
        </p:sp>
        <p:grpSp>
          <p:nvGrpSpPr>
            <p:cNvPr id="1166" name="Grouper"/>
            <p:cNvGrpSpPr/>
            <p:nvPr/>
          </p:nvGrpSpPr>
          <p:grpSpPr>
            <a:xfrm>
              <a:off x="4528475" y="354785"/>
              <a:ext cx="303859" cy="330201"/>
              <a:chOff x="0" y="0"/>
              <a:chExt cx="303857" cy="330200"/>
            </a:xfrm>
          </p:grpSpPr>
          <p:sp>
            <p:nvSpPr>
              <p:cNvPr id="1153" name="Figure"/>
              <p:cNvSpPr/>
              <p:nvPr/>
            </p:nvSpPr>
            <p:spPr>
              <a:xfrm>
                <a:off x="0" y="0"/>
                <a:ext cx="303858" cy="330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73" y="1350"/>
                    </a:moveTo>
                    <a:lnTo>
                      <a:pt x="4362" y="1350"/>
                    </a:lnTo>
                    <a:lnTo>
                      <a:pt x="4050" y="1662"/>
                    </a:lnTo>
                    <a:lnTo>
                      <a:pt x="4050" y="18069"/>
                    </a:lnTo>
                    <a:lnTo>
                      <a:pt x="3946" y="18381"/>
                    </a:lnTo>
                    <a:lnTo>
                      <a:pt x="3635" y="18692"/>
                    </a:lnTo>
                    <a:lnTo>
                      <a:pt x="3323" y="18900"/>
                    </a:lnTo>
                    <a:lnTo>
                      <a:pt x="3012" y="18692"/>
                    </a:lnTo>
                    <a:lnTo>
                      <a:pt x="2700" y="18381"/>
                    </a:lnTo>
                    <a:lnTo>
                      <a:pt x="2700" y="4673"/>
                    </a:lnTo>
                    <a:lnTo>
                      <a:pt x="1973" y="4673"/>
                    </a:lnTo>
                    <a:lnTo>
                      <a:pt x="1350" y="4881"/>
                    </a:lnTo>
                    <a:lnTo>
                      <a:pt x="1350" y="19315"/>
                    </a:lnTo>
                    <a:lnTo>
                      <a:pt x="1662" y="19731"/>
                    </a:lnTo>
                    <a:lnTo>
                      <a:pt x="2077" y="20042"/>
                    </a:lnTo>
                    <a:lnTo>
                      <a:pt x="2700" y="20250"/>
                    </a:lnTo>
                    <a:lnTo>
                      <a:pt x="18900" y="20250"/>
                    </a:lnTo>
                    <a:lnTo>
                      <a:pt x="19315" y="20042"/>
                    </a:lnTo>
                    <a:lnTo>
                      <a:pt x="19835" y="19731"/>
                    </a:lnTo>
                    <a:lnTo>
                      <a:pt x="20250" y="18900"/>
                    </a:lnTo>
                    <a:lnTo>
                      <a:pt x="20250" y="1973"/>
                    </a:lnTo>
                    <a:lnTo>
                      <a:pt x="19835" y="1350"/>
                    </a:lnTo>
                    <a:lnTo>
                      <a:pt x="4673" y="1350"/>
                    </a:lnTo>
                    <a:close/>
                    <a:moveTo>
                      <a:pt x="4673" y="0"/>
                    </a:moveTo>
                    <a:lnTo>
                      <a:pt x="20042" y="0"/>
                    </a:lnTo>
                    <a:lnTo>
                      <a:pt x="20665" y="312"/>
                    </a:lnTo>
                    <a:lnTo>
                      <a:pt x="21185" y="727"/>
                    </a:lnTo>
                    <a:lnTo>
                      <a:pt x="21600" y="1973"/>
                    </a:lnTo>
                    <a:lnTo>
                      <a:pt x="21600" y="18900"/>
                    </a:lnTo>
                    <a:lnTo>
                      <a:pt x="21185" y="20250"/>
                    </a:lnTo>
                    <a:lnTo>
                      <a:pt x="20250" y="21081"/>
                    </a:lnTo>
                    <a:lnTo>
                      <a:pt x="18900" y="21600"/>
                    </a:lnTo>
                    <a:lnTo>
                      <a:pt x="2700" y="21600"/>
                    </a:lnTo>
                    <a:lnTo>
                      <a:pt x="1350" y="21081"/>
                    </a:lnTo>
                    <a:lnTo>
                      <a:pt x="312" y="20250"/>
                    </a:lnTo>
                    <a:lnTo>
                      <a:pt x="0" y="18900"/>
                    </a:lnTo>
                    <a:lnTo>
                      <a:pt x="0" y="4673"/>
                    </a:lnTo>
                    <a:lnTo>
                      <a:pt x="312" y="4154"/>
                    </a:lnTo>
                    <a:lnTo>
                      <a:pt x="727" y="3738"/>
                    </a:lnTo>
                    <a:lnTo>
                      <a:pt x="1350" y="3427"/>
                    </a:lnTo>
                    <a:lnTo>
                      <a:pt x="1973" y="3323"/>
                    </a:lnTo>
                    <a:lnTo>
                      <a:pt x="2700" y="3323"/>
                    </a:lnTo>
                    <a:lnTo>
                      <a:pt x="2700" y="1350"/>
                    </a:lnTo>
                    <a:lnTo>
                      <a:pt x="3012" y="727"/>
                    </a:lnTo>
                    <a:lnTo>
                      <a:pt x="3427" y="312"/>
                    </a:lnTo>
                    <a:lnTo>
                      <a:pt x="4050" y="0"/>
                    </a:lnTo>
                    <a:lnTo>
                      <a:pt x="46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54" name="Figure"/>
              <p:cNvSpPr/>
              <p:nvPr/>
            </p:nvSpPr>
            <p:spPr>
              <a:xfrm>
                <a:off x="179684" y="123825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55" name="Figure"/>
              <p:cNvSpPr/>
              <p:nvPr/>
            </p:nvSpPr>
            <p:spPr>
              <a:xfrm>
                <a:off x="179684" y="90486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56" name="Figure"/>
              <p:cNvSpPr/>
              <p:nvPr/>
            </p:nvSpPr>
            <p:spPr>
              <a:xfrm>
                <a:off x="179684" y="61912"/>
                <a:ext cx="86192" cy="9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0800"/>
                    </a:lnTo>
                    <a:lnTo>
                      <a:pt x="21234" y="21600"/>
                    </a:lnTo>
                    <a:lnTo>
                      <a:pt x="366" y="21600"/>
                    </a:lnTo>
                    <a:lnTo>
                      <a:pt x="0" y="1080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57" name="Figure"/>
              <p:cNvSpPr/>
              <p:nvPr/>
            </p:nvSpPr>
            <p:spPr>
              <a:xfrm>
                <a:off x="75964" y="276225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58" name="Figure"/>
              <p:cNvSpPr/>
              <p:nvPr/>
            </p:nvSpPr>
            <p:spPr>
              <a:xfrm>
                <a:off x="75964" y="247650"/>
                <a:ext cx="84731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1600" y="0"/>
                    </a:lnTo>
                    <a:lnTo>
                      <a:pt x="21600" y="1728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59" name="Figure"/>
              <p:cNvSpPr/>
              <p:nvPr/>
            </p:nvSpPr>
            <p:spPr>
              <a:xfrm>
                <a:off x="75964" y="214312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60" name="Figure"/>
              <p:cNvSpPr/>
              <p:nvPr/>
            </p:nvSpPr>
            <p:spPr>
              <a:xfrm>
                <a:off x="179684" y="276225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61" name="Figure"/>
              <p:cNvSpPr/>
              <p:nvPr/>
            </p:nvSpPr>
            <p:spPr>
              <a:xfrm>
                <a:off x="179684" y="247650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62" name="Figure"/>
              <p:cNvSpPr/>
              <p:nvPr/>
            </p:nvSpPr>
            <p:spPr>
              <a:xfrm>
                <a:off x="179684" y="214312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63" name="Figure"/>
              <p:cNvSpPr/>
              <p:nvPr/>
            </p:nvSpPr>
            <p:spPr>
              <a:xfrm>
                <a:off x="75964" y="152400"/>
                <a:ext cx="18991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0935" y="0"/>
                    </a:lnTo>
                    <a:lnTo>
                      <a:pt x="21434" y="5400"/>
                    </a:lnTo>
                    <a:lnTo>
                      <a:pt x="21600" y="8100"/>
                    </a:lnTo>
                    <a:lnTo>
                      <a:pt x="21434" y="1620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64" name="Figure"/>
              <p:cNvSpPr/>
              <p:nvPr/>
            </p:nvSpPr>
            <p:spPr>
              <a:xfrm>
                <a:off x="75964" y="185737"/>
                <a:ext cx="189912" cy="7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1434" y="0"/>
                    </a:lnTo>
                    <a:lnTo>
                      <a:pt x="21600" y="12960"/>
                    </a:lnTo>
                    <a:lnTo>
                      <a:pt x="21434" y="1728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165" name="Figure"/>
              <p:cNvSpPr/>
              <p:nvPr/>
            </p:nvSpPr>
            <p:spPr>
              <a:xfrm>
                <a:off x="75964" y="41275"/>
                <a:ext cx="84731" cy="90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41" y="4926"/>
                    </a:moveTo>
                    <a:lnTo>
                      <a:pt x="4841" y="16674"/>
                    </a:lnTo>
                    <a:lnTo>
                      <a:pt x="16759" y="16674"/>
                    </a:lnTo>
                    <a:lnTo>
                      <a:pt x="16759" y="4926"/>
                    </a:lnTo>
                    <a:lnTo>
                      <a:pt x="4841" y="4926"/>
                    </a:lnTo>
                    <a:close/>
                    <a:moveTo>
                      <a:pt x="2234" y="0"/>
                    </a:moveTo>
                    <a:lnTo>
                      <a:pt x="20483" y="0"/>
                    </a:lnTo>
                    <a:lnTo>
                      <a:pt x="21600" y="1137"/>
                    </a:lnTo>
                    <a:lnTo>
                      <a:pt x="21600" y="20842"/>
                    </a:lnTo>
                    <a:lnTo>
                      <a:pt x="19366" y="21600"/>
                    </a:lnTo>
                    <a:lnTo>
                      <a:pt x="2234" y="21600"/>
                    </a:lnTo>
                    <a:lnTo>
                      <a:pt x="0" y="20842"/>
                    </a:lnTo>
                    <a:lnTo>
                      <a:pt x="0" y="1137"/>
                    </a:lnTo>
                    <a:lnTo>
                      <a:pt x="1117" y="0"/>
                    </a:lnTo>
                    <a:lnTo>
                      <a:pt x="22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</p:grpSp>
        <p:sp>
          <p:nvSpPr>
            <p:cNvPr id="1167" name="Figure"/>
            <p:cNvSpPr/>
            <p:nvPr/>
          </p:nvSpPr>
          <p:spPr>
            <a:xfrm rot="8100000">
              <a:off x="3298563" y="149443"/>
              <a:ext cx="721577" cy="72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116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430556" y="325466"/>
              <a:ext cx="454257" cy="454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74" name="Grouper"/>
          <p:cNvGrpSpPr/>
          <p:nvPr/>
        </p:nvGrpSpPr>
        <p:grpSpPr>
          <a:xfrm>
            <a:off x="2477492" y="816861"/>
            <a:ext cx="19428855" cy="13353561"/>
            <a:chOff x="0" y="654862"/>
            <a:chExt cx="19428854" cy="13353560"/>
          </a:xfrm>
        </p:grpSpPr>
        <p:grpSp>
          <p:nvGrpSpPr>
            <p:cNvPr id="1172" name="Grouper"/>
            <p:cNvGrpSpPr/>
            <p:nvPr/>
          </p:nvGrpSpPr>
          <p:grpSpPr>
            <a:xfrm>
              <a:off x="-1" y="654862"/>
              <a:ext cx="19428856" cy="13353561"/>
              <a:chOff x="0" y="654862"/>
              <a:chExt cx="19428854" cy="13353560"/>
            </a:xfrm>
          </p:grpSpPr>
          <p:pic>
            <p:nvPicPr>
              <p:cNvPr id="1170" name="image24.png" descr="image24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654862"/>
                <a:ext cx="19428855" cy="133535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1" name="screen site.png" descr="screen site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3794720" y="3361860"/>
                <a:ext cx="11839405" cy="74283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173" name="www.dailyprint.xyz"/>
            <p:cNvSpPr txBox="1"/>
            <p:nvPr/>
          </p:nvSpPr>
          <p:spPr>
            <a:xfrm>
              <a:off x="7847231" y="12419280"/>
              <a:ext cx="3734555" cy="69464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20" tIns="121920" rIns="121920" bIns="121920" numCol="1" anchor="t">
              <a:spAutoFit/>
            </a:bodyPr>
            <a:lstStyle/>
            <a:p>
              <a:pPr/>
              <a:r>
                <a:t>www.dailyprint.xyz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5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4" grpId="3"/>
      <p:bldP build="whole" bldLvl="1" animBg="1" rev="0" advAuto="0" spid="1131" grpId="2"/>
      <p:bldP build="whole" bldLvl="1" animBg="1" rev="0" advAuto="0" spid="112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Rapport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Rapport</a:t>
            </a:r>
          </a:p>
        </p:txBody>
      </p:sp>
      <p:sp>
        <p:nvSpPr>
          <p:cNvPr id="1177" name="Différentes annexes"/>
          <p:cNvSpPr txBox="1"/>
          <p:nvPr/>
        </p:nvSpPr>
        <p:spPr>
          <a:xfrm>
            <a:off x="-37429" y="1991567"/>
            <a:ext cx="24535728" cy="59715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2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/>
            <a:r>
              <a:t>Différentes annexes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-1" y="4752010"/>
            <a:ext cx="3067566" cy="1770761"/>
          </a:xfrm>
          <a:prstGeom prst="rect">
            <a:avLst/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/>
          <a:lstStyle/>
          <a:p>
            <a:pPr/>
          </a:p>
        </p:txBody>
      </p:sp>
      <p:sp>
        <p:nvSpPr>
          <p:cNvPr id="1179" name="Rectangle"/>
          <p:cNvSpPr/>
          <p:nvPr/>
        </p:nvSpPr>
        <p:spPr>
          <a:xfrm>
            <a:off x="-1" y="6522770"/>
            <a:ext cx="3067566" cy="1770761"/>
          </a:xfrm>
          <a:prstGeom prst="rect">
            <a:avLst/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/>
          <a:lstStyle/>
          <a:p>
            <a:pPr/>
          </a:p>
        </p:txBody>
      </p:sp>
      <p:sp>
        <p:nvSpPr>
          <p:cNvPr id="1180" name="Rectangle"/>
          <p:cNvSpPr/>
          <p:nvPr/>
        </p:nvSpPr>
        <p:spPr>
          <a:xfrm>
            <a:off x="-1" y="8279698"/>
            <a:ext cx="3067566" cy="1770761"/>
          </a:xfrm>
          <a:prstGeom prst="rect">
            <a:avLst/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/>
          <a:lstStyle/>
          <a:p>
            <a:pPr/>
          </a:p>
        </p:txBody>
      </p:sp>
      <p:sp>
        <p:nvSpPr>
          <p:cNvPr id="1181" name="Rectangle"/>
          <p:cNvSpPr/>
          <p:nvPr/>
        </p:nvSpPr>
        <p:spPr>
          <a:xfrm>
            <a:off x="-1" y="10036626"/>
            <a:ext cx="3067567" cy="1770761"/>
          </a:xfrm>
          <a:prstGeom prst="rect">
            <a:avLst/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/>
          <a:lstStyle/>
          <a:p>
            <a:pPr/>
          </a:p>
        </p:txBody>
      </p:sp>
      <p:sp>
        <p:nvSpPr>
          <p:cNvPr id="1182" name="Triangle"/>
          <p:cNvSpPr/>
          <p:nvPr/>
        </p:nvSpPr>
        <p:spPr>
          <a:xfrm>
            <a:off x="2490990" y="9455595"/>
            <a:ext cx="576577" cy="2351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10800"/>
                </a:lnTo>
                <a:lnTo>
                  <a:pt x="21600" y="0"/>
                </a:lnTo>
                <a:close/>
              </a:path>
            </a:pathLst>
          </a:custGeom>
          <a:solidFill>
            <a:srgbClr val="548235"/>
          </a:solidFill>
          <a:ln w="12700">
            <a:miter lim="400000"/>
          </a:ln>
        </p:spPr>
        <p:txBody>
          <a:bodyPr lIns="121920" tIns="121920" rIns="121920" bIns="121920"/>
          <a:lstStyle/>
          <a:p>
            <a:pPr/>
          </a:p>
        </p:txBody>
      </p:sp>
      <p:sp>
        <p:nvSpPr>
          <p:cNvPr id="1183" name="01"/>
          <p:cNvSpPr txBox="1"/>
          <p:nvPr/>
        </p:nvSpPr>
        <p:spPr>
          <a:xfrm>
            <a:off x="674396" y="5176850"/>
            <a:ext cx="862484" cy="1005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</a:p>
        </p:txBody>
      </p:sp>
      <p:sp>
        <p:nvSpPr>
          <p:cNvPr id="1184" name="02"/>
          <p:cNvSpPr txBox="1"/>
          <p:nvPr/>
        </p:nvSpPr>
        <p:spPr>
          <a:xfrm>
            <a:off x="638500" y="6944490"/>
            <a:ext cx="862484" cy="1005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</a:p>
        </p:txBody>
      </p:sp>
      <p:sp>
        <p:nvSpPr>
          <p:cNvPr id="1185" name="03"/>
          <p:cNvSpPr txBox="1"/>
          <p:nvPr/>
        </p:nvSpPr>
        <p:spPr>
          <a:xfrm>
            <a:off x="638500" y="8672634"/>
            <a:ext cx="862484" cy="1005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</a:p>
        </p:txBody>
      </p:sp>
      <p:sp>
        <p:nvSpPr>
          <p:cNvPr id="1186" name="04"/>
          <p:cNvSpPr txBox="1"/>
          <p:nvPr/>
        </p:nvSpPr>
        <p:spPr>
          <a:xfrm>
            <a:off x="638500" y="10431189"/>
            <a:ext cx="862484" cy="1005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</a:p>
        </p:txBody>
      </p:sp>
      <p:sp>
        <p:nvSpPr>
          <p:cNvPr id="1187" name="Texte"/>
          <p:cNvSpPr txBox="1"/>
          <p:nvPr/>
        </p:nvSpPr>
        <p:spPr>
          <a:xfrm>
            <a:off x="17687819" y="6333333"/>
            <a:ext cx="347981" cy="8153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3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  <p:grpSp>
        <p:nvGrpSpPr>
          <p:cNvPr id="1193" name="Grouper"/>
          <p:cNvGrpSpPr/>
          <p:nvPr/>
        </p:nvGrpSpPr>
        <p:grpSpPr>
          <a:xfrm>
            <a:off x="2490990" y="3576114"/>
            <a:ext cx="7818995" cy="2954593"/>
            <a:chOff x="0" y="0"/>
            <a:chExt cx="7818994" cy="2954592"/>
          </a:xfrm>
        </p:grpSpPr>
        <p:sp>
          <p:nvSpPr>
            <p:cNvPr id="1188" name="Triangle"/>
            <p:cNvSpPr/>
            <p:nvPr/>
          </p:nvSpPr>
          <p:spPr>
            <a:xfrm>
              <a:off x="0" y="602801"/>
              <a:ext cx="576577" cy="2351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/>
            </a:p>
          </p:txBody>
        </p:sp>
        <p:grpSp>
          <p:nvGrpSpPr>
            <p:cNvPr id="1192" name="Grouper"/>
            <p:cNvGrpSpPr/>
            <p:nvPr/>
          </p:nvGrpSpPr>
          <p:grpSpPr>
            <a:xfrm>
              <a:off x="0" y="0"/>
              <a:ext cx="7818995" cy="1770761"/>
              <a:chOff x="0" y="0"/>
              <a:chExt cx="7818994" cy="1770760"/>
            </a:xfrm>
          </p:grpSpPr>
          <p:sp>
            <p:nvSpPr>
              <p:cNvPr id="1189" name="Rectangle"/>
              <p:cNvSpPr/>
              <p:nvPr/>
            </p:nvSpPr>
            <p:spPr>
              <a:xfrm>
                <a:off x="0" y="0"/>
                <a:ext cx="7818995" cy="1770761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90" name="Cahier des charges"/>
              <p:cNvSpPr txBox="1"/>
              <p:nvPr/>
            </p:nvSpPr>
            <p:spPr>
              <a:xfrm>
                <a:off x="1984329" y="466519"/>
                <a:ext cx="3603651" cy="7518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20" tIns="121920" rIns="121920" bIns="121920" numCol="1" anchor="t">
                <a:spAutoFit/>
              </a:bodyPr>
              <a:lstStyle>
                <a:lvl1pPr algn="r" defTabSz="1828800">
                  <a:defRPr b="1" sz="32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Cahier des charges</a:t>
                </a:r>
              </a:p>
            </p:txBody>
          </p:sp>
          <p:pic>
            <p:nvPicPr>
              <p:cNvPr id="119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07926" y="188630"/>
                <a:ext cx="1383428" cy="13834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99" name="Grouper"/>
          <p:cNvGrpSpPr/>
          <p:nvPr/>
        </p:nvGrpSpPr>
        <p:grpSpPr>
          <a:xfrm>
            <a:off x="2490989" y="5346874"/>
            <a:ext cx="7453678" cy="2949938"/>
            <a:chOff x="0" y="127000"/>
            <a:chExt cx="7453676" cy="2949937"/>
          </a:xfrm>
        </p:grpSpPr>
        <p:sp>
          <p:nvSpPr>
            <p:cNvPr id="1194" name="Triangle"/>
            <p:cNvSpPr/>
            <p:nvPr/>
          </p:nvSpPr>
          <p:spPr>
            <a:xfrm>
              <a:off x="0" y="725145"/>
              <a:ext cx="576577" cy="235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/>
            </a:p>
          </p:txBody>
        </p:sp>
        <p:grpSp>
          <p:nvGrpSpPr>
            <p:cNvPr id="1198" name="Grouper"/>
            <p:cNvGrpSpPr/>
            <p:nvPr/>
          </p:nvGrpSpPr>
          <p:grpSpPr>
            <a:xfrm>
              <a:off x="0" y="127000"/>
              <a:ext cx="7453677" cy="1770761"/>
              <a:chOff x="0" y="127000"/>
              <a:chExt cx="7453676" cy="1770760"/>
            </a:xfrm>
          </p:grpSpPr>
          <p:sp>
            <p:nvSpPr>
              <p:cNvPr id="1195" name="Rectangle"/>
              <p:cNvSpPr/>
              <p:nvPr/>
            </p:nvSpPr>
            <p:spPr>
              <a:xfrm>
                <a:off x="0" y="127000"/>
                <a:ext cx="7453677" cy="177076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19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07925" y="177608"/>
                <a:ext cx="1383429" cy="13834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97" name="Analyse des besoins"/>
              <p:cNvSpPr txBox="1"/>
              <p:nvPr/>
            </p:nvSpPr>
            <p:spPr>
              <a:xfrm>
                <a:off x="2002414" y="473759"/>
                <a:ext cx="3814167" cy="7518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20" tIns="121920" rIns="121920" bIns="121920" numCol="1" anchor="t">
                <a:spAutoFit/>
              </a:bodyPr>
              <a:lstStyle>
                <a:lvl1pPr algn="r" defTabSz="1828800">
                  <a:defRPr b="1" sz="32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Analyse des besoins</a:t>
                </a:r>
              </a:p>
            </p:txBody>
          </p:sp>
        </p:grpSp>
      </p:grpSp>
      <p:grpSp>
        <p:nvGrpSpPr>
          <p:cNvPr id="1205" name="Grouper"/>
          <p:cNvGrpSpPr/>
          <p:nvPr/>
        </p:nvGrpSpPr>
        <p:grpSpPr>
          <a:xfrm>
            <a:off x="2490990" y="7101874"/>
            <a:ext cx="7038300" cy="2961286"/>
            <a:chOff x="0" y="112371"/>
            <a:chExt cx="7038299" cy="2961284"/>
          </a:xfrm>
        </p:grpSpPr>
        <p:sp>
          <p:nvSpPr>
            <p:cNvPr id="1200" name="Triangle"/>
            <p:cNvSpPr/>
            <p:nvPr/>
          </p:nvSpPr>
          <p:spPr>
            <a:xfrm>
              <a:off x="0" y="721865"/>
              <a:ext cx="576577" cy="2351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/>
            </a:p>
          </p:txBody>
        </p:sp>
        <p:grpSp>
          <p:nvGrpSpPr>
            <p:cNvPr id="1204" name="Grouper"/>
            <p:cNvGrpSpPr/>
            <p:nvPr/>
          </p:nvGrpSpPr>
          <p:grpSpPr>
            <a:xfrm>
              <a:off x="0" y="112371"/>
              <a:ext cx="7038300" cy="1770761"/>
              <a:chOff x="0" y="112371"/>
              <a:chExt cx="7038299" cy="1770760"/>
            </a:xfrm>
          </p:grpSpPr>
          <p:sp>
            <p:nvSpPr>
              <p:cNvPr id="1201" name="Rectangle"/>
              <p:cNvSpPr/>
              <p:nvPr/>
            </p:nvSpPr>
            <p:spPr>
              <a:xfrm>
                <a:off x="0" y="112371"/>
                <a:ext cx="7038300" cy="1770761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20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78533" y="163718"/>
                <a:ext cx="1383428" cy="13834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03" name="Dossier concepteur"/>
              <p:cNvSpPr txBox="1"/>
              <p:nvPr/>
            </p:nvSpPr>
            <p:spPr>
              <a:xfrm>
                <a:off x="1945315" y="494831"/>
                <a:ext cx="3744266" cy="7518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20" tIns="121920" rIns="121920" bIns="121920" numCol="1" anchor="t">
                <a:spAutoFit/>
              </a:bodyPr>
              <a:lstStyle>
                <a:lvl1pPr algn="r" defTabSz="1828800">
                  <a:defRPr b="1" sz="32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/>
                <a:r>
                  <a:t>Dossier concepteur </a:t>
                </a:r>
              </a:p>
            </p:txBody>
          </p:sp>
        </p:grpSp>
      </p:grpSp>
      <p:grpSp>
        <p:nvGrpSpPr>
          <p:cNvPr id="1209" name="Grouper"/>
          <p:cNvGrpSpPr/>
          <p:nvPr/>
        </p:nvGrpSpPr>
        <p:grpSpPr>
          <a:xfrm>
            <a:off x="2490990" y="8860730"/>
            <a:ext cx="6608507" cy="1770761"/>
            <a:chOff x="0" y="0"/>
            <a:chExt cx="6608506" cy="1770760"/>
          </a:xfrm>
        </p:grpSpPr>
        <p:sp>
          <p:nvSpPr>
            <p:cNvPr id="1206" name="Rectangle"/>
            <p:cNvSpPr/>
            <p:nvPr/>
          </p:nvSpPr>
          <p:spPr>
            <a:xfrm>
              <a:off x="0" y="0"/>
              <a:ext cx="6608507" cy="177076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/>
            </a:p>
          </p:txBody>
        </p:sp>
        <p:sp>
          <p:nvSpPr>
            <p:cNvPr id="1207" name="Dossier d’architecture"/>
            <p:cNvSpPr txBox="1"/>
            <p:nvPr/>
          </p:nvSpPr>
          <p:spPr>
            <a:xfrm>
              <a:off x="1992864" y="515904"/>
              <a:ext cx="4204717" cy="7518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20" tIns="121920" rIns="121920" bIns="121920" numCol="1" anchor="t">
              <a:spAutoFit/>
            </a:bodyPr>
            <a:lstStyle>
              <a:lvl1pPr algn="r" defTabSz="1828800">
                <a:defRPr b="1" sz="3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Dossier d’architecture</a:t>
              </a:r>
            </a:p>
          </p:txBody>
        </p:sp>
        <p:pic>
          <p:nvPicPr>
            <p:cNvPr id="120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533" y="149829"/>
              <a:ext cx="1383428" cy="1383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12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1210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11" name="15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15</a:t>
              </a:r>
            </a:p>
          </p:txBody>
        </p:sp>
      </p:grpSp>
      <p:pic>
        <p:nvPicPr>
          <p:cNvPr id="121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5" name="Grouper"/>
          <p:cNvGrpSpPr/>
          <p:nvPr/>
        </p:nvGrpSpPr>
        <p:grpSpPr>
          <a:xfrm>
            <a:off x="239136" y="13534186"/>
            <a:ext cx="22767411" cy="228417"/>
            <a:chOff x="0" y="0"/>
            <a:chExt cx="22767409" cy="228415"/>
          </a:xfrm>
        </p:grpSpPr>
        <p:grpSp>
          <p:nvGrpSpPr>
            <p:cNvPr id="1218" name="Grouper"/>
            <p:cNvGrpSpPr/>
            <p:nvPr/>
          </p:nvGrpSpPr>
          <p:grpSpPr>
            <a:xfrm>
              <a:off x="508000" y="0"/>
              <a:ext cx="15185510" cy="228416"/>
              <a:chOff x="0" y="0"/>
              <a:chExt cx="15185509" cy="228415"/>
            </a:xfrm>
          </p:grpSpPr>
          <p:sp>
            <p:nvSpPr>
              <p:cNvPr id="1214" name="Rectangle"/>
              <p:cNvSpPr/>
              <p:nvPr/>
            </p:nvSpPr>
            <p:spPr>
              <a:xfrm>
                <a:off x="-1" y="0"/>
                <a:ext cx="3800906" cy="228416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215" name="Rectangle"/>
              <p:cNvSpPr/>
              <p:nvPr/>
            </p:nvSpPr>
            <p:spPr>
              <a:xfrm>
                <a:off x="3800905" y="544"/>
                <a:ext cx="3791850" cy="22787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216" name="Rectangle"/>
              <p:cNvSpPr/>
              <p:nvPr/>
            </p:nvSpPr>
            <p:spPr>
              <a:xfrm>
                <a:off x="7592755" y="0"/>
                <a:ext cx="3800905" cy="228416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217" name="Rectangle"/>
              <p:cNvSpPr/>
              <p:nvPr/>
            </p:nvSpPr>
            <p:spPr>
              <a:xfrm>
                <a:off x="11393661" y="544"/>
                <a:ext cx="3791849" cy="227871"/>
              </a:xfrm>
              <a:prstGeom prst="rect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</p:grpSp>
        <p:sp>
          <p:nvSpPr>
            <p:cNvPr id="1219" name="Rectangle"/>
            <p:cNvSpPr/>
            <p:nvPr/>
          </p:nvSpPr>
          <p:spPr>
            <a:xfrm>
              <a:off x="0" y="0"/>
              <a:ext cx="3800905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20" name="Rectangle"/>
            <p:cNvSpPr/>
            <p:nvPr/>
          </p:nvSpPr>
          <p:spPr>
            <a:xfrm>
              <a:off x="3800906" y="545"/>
              <a:ext cx="3791849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21" name="Rectangle"/>
            <p:cNvSpPr/>
            <p:nvPr/>
          </p:nvSpPr>
          <p:spPr>
            <a:xfrm>
              <a:off x="7592755" y="0"/>
              <a:ext cx="3800906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22" name="Rectangle"/>
            <p:cNvSpPr/>
            <p:nvPr/>
          </p:nvSpPr>
          <p:spPr>
            <a:xfrm>
              <a:off x="11393661" y="545"/>
              <a:ext cx="3791850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23" name="Rectangle"/>
            <p:cNvSpPr/>
            <p:nvPr/>
          </p:nvSpPr>
          <p:spPr>
            <a:xfrm>
              <a:off x="15190961" y="545"/>
              <a:ext cx="3791849" cy="227871"/>
            </a:xfrm>
            <a:prstGeom prst="rect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24" name="Rectangle"/>
            <p:cNvSpPr/>
            <p:nvPr/>
          </p:nvSpPr>
          <p:spPr>
            <a:xfrm>
              <a:off x="18975561" y="545"/>
              <a:ext cx="3791849" cy="22787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grpSp>
        <p:nvGrpSpPr>
          <p:cNvPr id="1251" name="Grouper"/>
          <p:cNvGrpSpPr/>
          <p:nvPr/>
        </p:nvGrpSpPr>
        <p:grpSpPr>
          <a:xfrm>
            <a:off x="286114" y="68546"/>
            <a:ext cx="5286703" cy="1082052"/>
            <a:chOff x="0" y="0"/>
            <a:chExt cx="5286702" cy="1082051"/>
          </a:xfrm>
        </p:grpSpPr>
        <p:sp>
          <p:nvSpPr>
            <p:cNvPr id="1226" name="Rectangle aux angles arrondis"/>
            <p:cNvSpPr/>
            <p:nvPr/>
          </p:nvSpPr>
          <p:spPr>
            <a:xfrm>
              <a:off x="0" y="69386"/>
              <a:ext cx="5286703" cy="1012666"/>
            </a:xfrm>
            <a:prstGeom prst="roundRect">
              <a:avLst>
                <a:gd name="adj" fmla="val 22229"/>
              </a:avLst>
            </a:prstGeom>
            <a:solidFill>
              <a:srgbClr val="FFFFFF">
                <a:alpha val="64669"/>
              </a:srgbClr>
            </a:solidFill>
            <a:ln w="25400" cap="flat">
              <a:solidFill>
                <a:srgbClr val="000000">
                  <a:alpha val="64669"/>
                </a:srgbClr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/>
            </a:p>
          </p:txBody>
        </p:sp>
        <p:sp>
          <p:nvSpPr>
            <p:cNvPr id="1227" name="Ligne"/>
            <p:cNvSpPr/>
            <p:nvPr/>
          </p:nvSpPr>
          <p:spPr>
            <a:xfrm>
              <a:off x="154606" y="504551"/>
              <a:ext cx="4977491" cy="1"/>
            </a:xfrm>
            <a:prstGeom prst="line">
              <a:avLst/>
            </a:prstGeom>
            <a:noFill/>
            <a:ln w="762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457200">
                <a:defRPr sz="3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228" name="Figure"/>
            <p:cNvSpPr/>
            <p:nvPr/>
          </p:nvSpPr>
          <p:spPr>
            <a:xfrm rot="8100000">
              <a:off x="358125" y="256721"/>
              <a:ext cx="506453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29" name="Figure"/>
            <p:cNvSpPr/>
            <p:nvPr/>
          </p:nvSpPr>
          <p:spPr>
            <a:xfrm rot="8100000">
              <a:off x="2390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30" name="Figure"/>
            <p:cNvSpPr/>
            <p:nvPr/>
          </p:nvSpPr>
          <p:spPr>
            <a:xfrm rot="8100000">
              <a:off x="3406126" y="2440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31" name="Figure"/>
            <p:cNvSpPr/>
            <p:nvPr/>
          </p:nvSpPr>
          <p:spPr>
            <a:xfrm rot="8100000">
              <a:off x="1374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1232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51682" y="322738"/>
              <a:ext cx="318602" cy="347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82620" y="380534"/>
              <a:ext cx="293202" cy="293202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  <p:sp>
          <p:nvSpPr>
            <p:cNvPr id="1234" name="Figure"/>
            <p:cNvSpPr/>
            <p:nvPr/>
          </p:nvSpPr>
          <p:spPr>
            <a:xfrm>
              <a:off x="2491290" y="340915"/>
              <a:ext cx="303762" cy="34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3" y="14642"/>
                  </a:moveTo>
                  <a:lnTo>
                    <a:pt x="1543" y="17238"/>
                  </a:lnTo>
                  <a:lnTo>
                    <a:pt x="2018" y="18173"/>
                  </a:lnTo>
                  <a:lnTo>
                    <a:pt x="3204" y="19004"/>
                  </a:lnTo>
                  <a:lnTo>
                    <a:pt x="5341" y="19627"/>
                  </a:lnTo>
                  <a:lnTo>
                    <a:pt x="7833" y="20042"/>
                  </a:lnTo>
                  <a:lnTo>
                    <a:pt x="10800" y="20250"/>
                  </a:lnTo>
                  <a:lnTo>
                    <a:pt x="13648" y="20042"/>
                  </a:lnTo>
                  <a:lnTo>
                    <a:pt x="16259" y="19627"/>
                  </a:lnTo>
                  <a:lnTo>
                    <a:pt x="18158" y="19004"/>
                  </a:lnTo>
                  <a:lnTo>
                    <a:pt x="19464" y="18173"/>
                  </a:lnTo>
                  <a:lnTo>
                    <a:pt x="20057" y="17238"/>
                  </a:lnTo>
                  <a:lnTo>
                    <a:pt x="20057" y="14642"/>
                  </a:lnTo>
                  <a:lnTo>
                    <a:pt x="18514" y="15681"/>
                  </a:lnTo>
                  <a:lnTo>
                    <a:pt x="16259" y="16304"/>
                  </a:lnTo>
                  <a:lnTo>
                    <a:pt x="13530" y="16823"/>
                  </a:lnTo>
                  <a:lnTo>
                    <a:pt x="10800" y="16927"/>
                  </a:lnTo>
                  <a:lnTo>
                    <a:pt x="7833" y="16823"/>
                  </a:lnTo>
                  <a:lnTo>
                    <a:pt x="5341" y="16304"/>
                  </a:lnTo>
                  <a:lnTo>
                    <a:pt x="3086" y="15681"/>
                  </a:lnTo>
                  <a:lnTo>
                    <a:pt x="1543" y="14642"/>
                  </a:lnTo>
                  <a:close/>
                  <a:moveTo>
                    <a:pt x="1543" y="10592"/>
                  </a:moveTo>
                  <a:lnTo>
                    <a:pt x="1543" y="13188"/>
                  </a:lnTo>
                  <a:lnTo>
                    <a:pt x="2018" y="14227"/>
                  </a:lnTo>
                  <a:lnTo>
                    <a:pt x="3204" y="14954"/>
                  </a:lnTo>
                  <a:lnTo>
                    <a:pt x="5341" y="15577"/>
                  </a:lnTo>
                  <a:lnTo>
                    <a:pt x="7833" y="15992"/>
                  </a:lnTo>
                  <a:lnTo>
                    <a:pt x="10800" y="16200"/>
                  </a:lnTo>
                  <a:lnTo>
                    <a:pt x="13648" y="15992"/>
                  </a:lnTo>
                  <a:lnTo>
                    <a:pt x="16259" y="15577"/>
                  </a:lnTo>
                  <a:lnTo>
                    <a:pt x="18158" y="14954"/>
                  </a:lnTo>
                  <a:lnTo>
                    <a:pt x="19464" y="14227"/>
                  </a:lnTo>
                  <a:lnTo>
                    <a:pt x="20057" y="13188"/>
                  </a:lnTo>
                  <a:lnTo>
                    <a:pt x="20057" y="10592"/>
                  </a:lnTo>
                  <a:lnTo>
                    <a:pt x="18514" y="11735"/>
                  </a:lnTo>
                  <a:lnTo>
                    <a:pt x="16259" y="12254"/>
                  </a:lnTo>
                  <a:lnTo>
                    <a:pt x="13530" y="12773"/>
                  </a:lnTo>
                  <a:lnTo>
                    <a:pt x="10800" y="12877"/>
                  </a:lnTo>
                  <a:lnTo>
                    <a:pt x="7833" y="12773"/>
                  </a:lnTo>
                  <a:lnTo>
                    <a:pt x="5341" y="12254"/>
                  </a:lnTo>
                  <a:lnTo>
                    <a:pt x="3086" y="11735"/>
                  </a:lnTo>
                  <a:lnTo>
                    <a:pt x="1543" y="10592"/>
                  </a:lnTo>
                  <a:close/>
                  <a:moveTo>
                    <a:pt x="1543" y="6854"/>
                  </a:moveTo>
                  <a:lnTo>
                    <a:pt x="1543" y="9138"/>
                  </a:lnTo>
                  <a:lnTo>
                    <a:pt x="2018" y="10177"/>
                  </a:lnTo>
                  <a:lnTo>
                    <a:pt x="3204" y="10904"/>
                  </a:lnTo>
                  <a:lnTo>
                    <a:pt x="5341" y="11527"/>
                  </a:lnTo>
                  <a:lnTo>
                    <a:pt x="7833" y="11942"/>
                  </a:lnTo>
                  <a:lnTo>
                    <a:pt x="10800" y="12150"/>
                  </a:lnTo>
                  <a:lnTo>
                    <a:pt x="13648" y="11942"/>
                  </a:lnTo>
                  <a:lnTo>
                    <a:pt x="16259" y="11527"/>
                  </a:lnTo>
                  <a:lnTo>
                    <a:pt x="18158" y="10904"/>
                  </a:lnTo>
                  <a:lnTo>
                    <a:pt x="19464" y="10177"/>
                  </a:lnTo>
                  <a:lnTo>
                    <a:pt x="20057" y="9138"/>
                  </a:lnTo>
                  <a:lnTo>
                    <a:pt x="20057" y="6854"/>
                  </a:lnTo>
                  <a:lnTo>
                    <a:pt x="18158" y="7788"/>
                  </a:lnTo>
                  <a:lnTo>
                    <a:pt x="15903" y="8412"/>
                  </a:lnTo>
                  <a:lnTo>
                    <a:pt x="13411" y="8723"/>
                  </a:lnTo>
                  <a:lnTo>
                    <a:pt x="10800" y="8827"/>
                  </a:lnTo>
                  <a:lnTo>
                    <a:pt x="8070" y="8723"/>
                  </a:lnTo>
                  <a:lnTo>
                    <a:pt x="5697" y="8412"/>
                  </a:lnTo>
                  <a:lnTo>
                    <a:pt x="3204" y="7788"/>
                  </a:lnTo>
                  <a:lnTo>
                    <a:pt x="1543" y="6854"/>
                  </a:lnTo>
                  <a:close/>
                  <a:moveTo>
                    <a:pt x="10800" y="1350"/>
                  </a:moveTo>
                  <a:lnTo>
                    <a:pt x="7833" y="1454"/>
                  </a:lnTo>
                  <a:lnTo>
                    <a:pt x="5341" y="1973"/>
                  </a:lnTo>
                  <a:lnTo>
                    <a:pt x="3204" y="2700"/>
                  </a:lnTo>
                  <a:lnTo>
                    <a:pt x="2018" y="3427"/>
                  </a:lnTo>
                  <a:lnTo>
                    <a:pt x="1543" y="4465"/>
                  </a:lnTo>
                  <a:lnTo>
                    <a:pt x="2018" y="5400"/>
                  </a:lnTo>
                  <a:lnTo>
                    <a:pt x="3204" y="6335"/>
                  </a:lnTo>
                  <a:lnTo>
                    <a:pt x="5341" y="6854"/>
                  </a:lnTo>
                  <a:lnTo>
                    <a:pt x="7833" y="7373"/>
                  </a:lnTo>
                  <a:lnTo>
                    <a:pt x="10800" y="7477"/>
                  </a:lnTo>
                  <a:lnTo>
                    <a:pt x="13648" y="7373"/>
                  </a:lnTo>
                  <a:lnTo>
                    <a:pt x="16259" y="6854"/>
                  </a:lnTo>
                  <a:lnTo>
                    <a:pt x="18158" y="6335"/>
                  </a:lnTo>
                  <a:lnTo>
                    <a:pt x="19464" y="5400"/>
                  </a:lnTo>
                  <a:lnTo>
                    <a:pt x="20057" y="4465"/>
                  </a:lnTo>
                  <a:lnTo>
                    <a:pt x="19464" y="3427"/>
                  </a:lnTo>
                  <a:lnTo>
                    <a:pt x="18158" y="2700"/>
                  </a:lnTo>
                  <a:lnTo>
                    <a:pt x="16259" y="1973"/>
                  </a:lnTo>
                  <a:lnTo>
                    <a:pt x="13648" y="1454"/>
                  </a:lnTo>
                  <a:lnTo>
                    <a:pt x="10800" y="1350"/>
                  </a:lnTo>
                  <a:close/>
                  <a:moveTo>
                    <a:pt x="10800" y="0"/>
                  </a:moveTo>
                  <a:lnTo>
                    <a:pt x="13411" y="104"/>
                  </a:lnTo>
                  <a:lnTo>
                    <a:pt x="15903" y="623"/>
                  </a:lnTo>
                  <a:lnTo>
                    <a:pt x="18158" y="1038"/>
                  </a:lnTo>
                  <a:lnTo>
                    <a:pt x="19820" y="1973"/>
                  </a:lnTo>
                  <a:lnTo>
                    <a:pt x="21007" y="3012"/>
                  </a:lnTo>
                  <a:lnTo>
                    <a:pt x="21600" y="4465"/>
                  </a:lnTo>
                  <a:lnTo>
                    <a:pt x="21600" y="17238"/>
                  </a:lnTo>
                  <a:lnTo>
                    <a:pt x="21007" y="18588"/>
                  </a:lnTo>
                  <a:lnTo>
                    <a:pt x="19820" y="19731"/>
                  </a:lnTo>
                  <a:lnTo>
                    <a:pt x="18158" y="20562"/>
                  </a:lnTo>
                  <a:lnTo>
                    <a:pt x="15903" y="21081"/>
                  </a:lnTo>
                  <a:lnTo>
                    <a:pt x="13411" y="21600"/>
                  </a:lnTo>
                  <a:lnTo>
                    <a:pt x="8189" y="21600"/>
                  </a:lnTo>
                  <a:lnTo>
                    <a:pt x="5697" y="21081"/>
                  </a:lnTo>
                  <a:lnTo>
                    <a:pt x="3442" y="20562"/>
                  </a:lnTo>
                  <a:lnTo>
                    <a:pt x="1662" y="19731"/>
                  </a:lnTo>
                  <a:lnTo>
                    <a:pt x="356" y="18588"/>
                  </a:lnTo>
                  <a:lnTo>
                    <a:pt x="0" y="17238"/>
                  </a:lnTo>
                  <a:lnTo>
                    <a:pt x="0" y="4465"/>
                  </a:lnTo>
                  <a:lnTo>
                    <a:pt x="356" y="3012"/>
                  </a:lnTo>
                  <a:lnTo>
                    <a:pt x="1662" y="1973"/>
                  </a:lnTo>
                  <a:lnTo>
                    <a:pt x="3442" y="1038"/>
                  </a:lnTo>
                  <a:lnTo>
                    <a:pt x="5697" y="623"/>
                  </a:lnTo>
                  <a:lnTo>
                    <a:pt x="8189" y="10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1828800">
                <a:defRPr sz="4800"/>
              </a:pPr>
            </a:p>
          </p:txBody>
        </p:sp>
        <p:pic>
          <p:nvPicPr>
            <p:cNvPr id="1235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487646" y="349058"/>
              <a:ext cx="347157" cy="347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6" name="Figure"/>
            <p:cNvSpPr/>
            <p:nvPr/>
          </p:nvSpPr>
          <p:spPr>
            <a:xfrm rot="8100000">
              <a:off x="4314563" y="149443"/>
              <a:ext cx="721577" cy="72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1250" name="Grouper"/>
            <p:cNvGrpSpPr/>
            <p:nvPr/>
          </p:nvGrpSpPr>
          <p:grpSpPr>
            <a:xfrm>
              <a:off x="4464975" y="272263"/>
              <a:ext cx="438232" cy="476223"/>
              <a:chOff x="0" y="0"/>
              <a:chExt cx="438230" cy="476221"/>
            </a:xfrm>
          </p:grpSpPr>
          <p:sp>
            <p:nvSpPr>
              <p:cNvPr id="1237" name="Figure"/>
              <p:cNvSpPr/>
              <p:nvPr/>
            </p:nvSpPr>
            <p:spPr>
              <a:xfrm>
                <a:off x="0" y="0"/>
                <a:ext cx="438231" cy="476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73" y="1350"/>
                    </a:moveTo>
                    <a:lnTo>
                      <a:pt x="4362" y="1350"/>
                    </a:lnTo>
                    <a:lnTo>
                      <a:pt x="4050" y="1662"/>
                    </a:lnTo>
                    <a:lnTo>
                      <a:pt x="4050" y="18069"/>
                    </a:lnTo>
                    <a:lnTo>
                      <a:pt x="3946" y="18381"/>
                    </a:lnTo>
                    <a:lnTo>
                      <a:pt x="3635" y="18692"/>
                    </a:lnTo>
                    <a:lnTo>
                      <a:pt x="3323" y="18900"/>
                    </a:lnTo>
                    <a:lnTo>
                      <a:pt x="3012" y="18692"/>
                    </a:lnTo>
                    <a:lnTo>
                      <a:pt x="2700" y="18381"/>
                    </a:lnTo>
                    <a:lnTo>
                      <a:pt x="2700" y="4673"/>
                    </a:lnTo>
                    <a:lnTo>
                      <a:pt x="1973" y="4673"/>
                    </a:lnTo>
                    <a:lnTo>
                      <a:pt x="1350" y="4881"/>
                    </a:lnTo>
                    <a:lnTo>
                      <a:pt x="1350" y="19315"/>
                    </a:lnTo>
                    <a:lnTo>
                      <a:pt x="1662" y="19731"/>
                    </a:lnTo>
                    <a:lnTo>
                      <a:pt x="2077" y="20042"/>
                    </a:lnTo>
                    <a:lnTo>
                      <a:pt x="2700" y="20250"/>
                    </a:lnTo>
                    <a:lnTo>
                      <a:pt x="18900" y="20250"/>
                    </a:lnTo>
                    <a:lnTo>
                      <a:pt x="19315" y="20042"/>
                    </a:lnTo>
                    <a:lnTo>
                      <a:pt x="19835" y="19731"/>
                    </a:lnTo>
                    <a:lnTo>
                      <a:pt x="20250" y="18900"/>
                    </a:lnTo>
                    <a:lnTo>
                      <a:pt x="20250" y="1973"/>
                    </a:lnTo>
                    <a:lnTo>
                      <a:pt x="19835" y="1350"/>
                    </a:lnTo>
                    <a:lnTo>
                      <a:pt x="4673" y="1350"/>
                    </a:lnTo>
                    <a:close/>
                    <a:moveTo>
                      <a:pt x="4673" y="0"/>
                    </a:moveTo>
                    <a:lnTo>
                      <a:pt x="20042" y="0"/>
                    </a:lnTo>
                    <a:lnTo>
                      <a:pt x="20665" y="312"/>
                    </a:lnTo>
                    <a:lnTo>
                      <a:pt x="21185" y="727"/>
                    </a:lnTo>
                    <a:lnTo>
                      <a:pt x="21600" y="1973"/>
                    </a:lnTo>
                    <a:lnTo>
                      <a:pt x="21600" y="18900"/>
                    </a:lnTo>
                    <a:lnTo>
                      <a:pt x="21185" y="20250"/>
                    </a:lnTo>
                    <a:lnTo>
                      <a:pt x="20250" y="21081"/>
                    </a:lnTo>
                    <a:lnTo>
                      <a:pt x="18900" y="21600"/>
                    </a:lnTo>
                    <a:lnTo>
                      <a:pt x="2700" y="21600"/>
                    </a:lnTo>
                    <a:lnTo>
                      <a:pt x="1350" y="21081"/>
                    </a:lnTo>
                    <a:lnTo>
                      <a:pt x="312" y="20250"/>
                    </a:lnTo>
                    <a:lnTo>
                      <a:pt x="0" y="18900"/>
                    </a:lnTo>
                    <a:lnTo>
                      <a:pt x="0" y="4673"/>
                    </a:lnTo>
                    <a:lnTo>
                      <a:pt x="312" y="4154"/>
                    </a:lnTo>
                    <a:lnTo>
                      <a:pt x="727" y="3738"/>
                    </a:lnTo>
                    <a:lnTo>
                      <a:pt x="1350" y="3427"/>
                    </a:lnTo>
                    <a:lnTo>
                      <a:pt x="1973" y="3323"/>
                    </a:lnTo>
                    <a:lnTo>
                      <a:pt x="2700" y="3323"/>
                    </a:lnTo>
                    <a:lnTo>
                      <a:pt x="2700" y="1350"/>
                    </a:lnTo>
                    <a:lnTo>
                      <a:pt x="3012" y="727"/>
                    </a:lnTo>
                    <a:lnTo>
                      <a:pt x="3427" y="312"/>
                    </a:lnTo>
                    <a:lnTo>
                      <a:pt x="4050" y="0"/>
                    </a:lnTo>
                    <a:lnTo>
                      <a:pt x="46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38" name="Figure"/>
              <p:cNvSpPr/>
              <p:nvPr/>
            </p:nvSpPr>
            <p:spPr>
              <a:xfrm>
                <a:off x="259145" y="178583"/>
                <a:ext cx="124307" cy="11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39" name="Figure"/>
              <p:cNvSpPr/>
              <p:nvPr/>
            </p:nvSpPr>
            <p:spPr>
              <a:xfrm>
                <a:off x="259145" y="130502"/>
                <a:ext cx="124307" cy="18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40" name="Figure"/>
              <p:cNvSpPr/>
              <p:nvPr/>
            </p:nvSpPr>
            <p:spPr>
              <a:xfrm>
                <a:off x="259145" y="89291"/>
                <a:ext cx="124307" cy="13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0800"/>
                    </a:lnTo>
                    <a:lnTo>
                      <a:pt x="21234" y="21600"/>
                    </a:lnTo>
                    <a:lnTo>
                      <a:pt x="366" y="21600"/>
                    </a:lnTo>
                    <a:lnTo>
                      <a:pt x="0" y="1080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41" name="Figure"/>
              <p:cNvSpPr/>
              <p:nvPr/>
            </p:nvSpPr>
            <p:spPr>
              <a:xfrm>
                <a:off x="109558" y="398378"/>
                <a:ext cx="122200" cy="18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42" name="Figure"/>
              <p:cNvSpPr/>
              <p:nvPr/>
            </p:nvSpPr>
            <p:spPr>
              <a:xfrm>
                <a:off x="109558" y="357166"/>
                <a:ext cx="122200" cy="11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1600" y="0"/>
                    </a:lnTo>
                    <a:lnTo>
                      <a:pt x="21600" y="1728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43" name="Figure"/>
              <p:cNvSpPr/>
              <p:nvPr/>
            </p:nvSpPr>
            <p:spPr>
              <a:xfrm>
                <a:off x="109558" y="309085"/>
                <a:ext cx="122200" cy="18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44" name="Figure"/>
              <p:cNvSpPr/>
              <p:nvPr/>
            </p:nvSpPr>
            <p:spPr>
              <a:xfrm>
                <a:off x="259145" y="398378"/>
                <a:ext cx="124307" cy="18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45" name="Figure"/>
              <p:cNvSpPr/>
              <p:nvPr/>
            </p:nvSpPr>
            <p:spPr>
              <a:xfrm>
                <a:off x="259145" y="357166"/>
                <a:ext cx="124307" cy="11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46" name="Figure"/>
              <p:cNvSpPr/>
              <p:nvPr/>
            </p:nvSpPr>
            <p:spPr>
              <a:xfrm>
                <a:off x="259145" y="309085"/>
                <a:ext cx="124307" cy="18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47" name="Figure"/>
              <p:cNvSpPr/>
              <p:nvPr/>
            </p:nvSpPr>
            <p:spPr>
              <a:xfrm>
                <a:off x="109558" y="219794"/>
                <a:ext cx="273895" cy="18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0935" y="0"/>
                    </a:lnTo>
                    <a:lnTo>
                      <a:pt x="21434" y="5400"/>
                    </a:lnTo>
                    <a:lnTo>
                      <a:pt x="21600" y="8100"/>
                    </a:lnTo>
                    <a:lnTo>
                      <a:pt x="21434" y="1620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48" name="Figure"/>
              <p:cNvSpPr/>
              <p:nvPr/>
            </p:nvSpPr>
            <p:spPr>
              <a:xfrm>
                <a:off x="109558" y="267874"/>
                <a:ext cx="273895" cy="11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1434" y="0"/>
                    </a:lnTo>
                    <a:lnTo>
                      <a:pt x="21600" y="12960"/>
                    </a:lnTo>
                    <a:lnTo>
                      <a:pt x="21434" y="1728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49" name="Figure"/>
              <p:cNvSpPr/>
              <p:nvPr/>
            </p:nvSpPr>
            <p:spPr>
              <a:xfrm>
                <a:off x="109558" y="59527"/>
                <a:ext cx="122200" cy="13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41" y="4926"/>
                    </a:moveTo>
                    <a:lnTo>
                      <a:pt x="4841" y="16674"/>
                    </a:lnTo>
                    <a:lnTo>
                      <a:pt x="16759" y="16674"/>
                    </a:lnTo>
                    <a:lnTo>
                      <a:pt x="16759" y="4926"/>
                    </a:lnTo>
                    <a:lnTo>
                      <a:pt x="4841" y="4926"/>
                    </a:lnTo>
                    <a:close/>
                    <a:moveTo>
                      <a:pt x="2234" y="0"/>
                    </a:moveTo>
                    <a:lnTo>
                      <a:pt x="20483" y="0"/>
                    </a:lnTo>
                    <a:lnTo>
                      <a:pt x="21600" y="1137"/>
                    </a:lnTo>
                    <a:lnTo>
                      <a:pt x="21600" y="20842"/>
                    </a:lnTo>
                    <a:lnTo>
                      <a:pt x="19366" y="21600"/>
                    </a:lnTo>
                    <a:lnTo>
                      <a:pt x="2234" y="21600"/>
                    </a:lnTo>
                    <a:lnTo>
                      <a:pt x="0" y="20842"/>
                    </a:lnTo>
                    <a:lnTo>
                      <a:pt x="0" y="1137"/>
                    </a:lnTo>
                    <a:lnTo>
                      <a:pt x="1117" y="0"/>
                    </a:lnTo>
                    <a:lnTo>
                      <a:pt x="22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</p:grpSp>
      </p:grpSp>
      <p:grpSp>
        <p:nvGrpSpPr>
          <p:cNvPr id="1254" name="Grouper"/>
          <p:cNvGrpSpPr/>
          <p:nvPr/>
        </p:nvGrpSpPr>
        <p:grpSpPr>
          <a:xfrm>
            <a:off x="11378568" y="3243478"/>
            <a:ext cx="12115409" cy="8329345"/>
            <a:chOff x="0" y="0"/>
            <a:chExt cx="12115408" cy="8329343"/>
          </a:xfrm>
        </p:grpSpPr>
        <p:pic>
          <p:nvPicPr>
            <p:cNvPr id="1252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2115409" cy="83293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3" name="Flèche"/>
            <p:cNvSpPr/>
            <p:nvPr/>
          </p:nvSpPr>
          <p:spPr>
            <a:xfrm>
              <a:off x="5844276" y="3568931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898989"/>
            </a:solidFill>
            <a:ln w="25400" cap="flat">
              <a:solidFill>
                <a:srgbClr val="595959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37" presetClass="entr" nodeType="afterEffect" presetSubtype="8" presetID="22" grpId="9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9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500"/>
                            </p:stCondLst>
                            <p:childTnLst>
                              <p:par>
                                <p:cTn id="41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3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45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500"/>
                            </p:stCondLst>
                            <p:childTnLst>
                              <p:par>
                                <p:cTn id="49" presetClass="entr" nodeType="afterEffect" presetSubtype="32" presetID="4" grpId="1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0" grpId="7"/>
      <p:bldP build="whole" bldLvl="1" animBg="1" rev="0" advAuto="0" spid="1209" grpId="11"/>
      <p:bldP build="whole" bldLvl="1" animBg="1" rev="0" advAuto="0" spid="1181" grpId="9"/>
      <p:bldP build="whole" bldLvl="1" animBg="1" rev="0" advAuto="0" spid="1205" grpId="8"/>
      <p:bldP build="whole" bldLvl="1" animBg="1" rev="0" advAuto="0" spid="1179" grpId="4"/>
      <p:bldP build="whole" bldLvl="1" animBg="1" rev="0" advAuto="0" spid="1178" grpId="1"/>
      <p:bldP build="whole" bldLvl="1" animBg="1" rev="0" advAuto="0" spid="1199" grpId="5"/>
      <p:bldP build="whole" bldLvl="1" animBg="1" rev="0" advAuto="0" spid="1182" grpId="10"/>
      <p:bldP build="whole" bldLvl="1" animBg="1" rev="0" advAuto="0" spid="1254" grpId="12"/>
      <p:bldP build="whole" bldLvl="1" animBg="1" rev="0" advAuto="0" spid="1193" grpId="2"/>
      <p:bldP build="whole" bldLvl="1" animBg="1" rev="0" advAuto="0" spid="1184" grpId="3"/>
      <p:bldP build="whole" bldLvl="1" animBg="1" rev="0" advAuto="0" spid="1185" grpId="6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Rapport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Rapport</a:t>
            </a:r>
          </a:p>
        </p:txBody>
      </p:sp>
      <p:sp>
        <p:nvSpPr>
          <p:cNvPr id="1257" name="Diagramme d’activité"/>
          <p:cNvSpPr txBox="1"/>
          <p:nvPr/>
        </p:nvSpPr>
        <p:spPr>
          <a:xfrm>
            <a:off x="-37429" y="1991567"/>
            <a:ext cx="24535728" cy="59715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2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/>
            <a:r>
              <a:t>Diagramme d’activité</a:t>
            </a:r>
          </a:p>
        </p:txBody>
      </p:sp>
      <p:sp>
        <p:nvSpPr>
          <p:cNvPr id="1258" name="01"/>
          <p:cNvSpPr txBox="1"/>
          <p:nvPr/>
        </p:nvSpPr>
        <p:spPr>
          <a:xfrm>
            <a:off x="674396" y="5176850"/>
            <a:ext cx="862484" cy="1005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</a:p>
        </p:txBody>
      </p:sp>
      <p:sp>
        <p:nvSpPr>
          <p:cNvPr id="1259" name="02"/>
          <p:cNvSpPr txBox="1"/>
          <p:nvPr/>
        </p:nvSpPr>
        <p:spPr>
          <a:xfrm>
            <a:off x="638500" y="6944490"/>
            <a:ext cx="862484" cy="1005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</a:p>
        </p:txBody>
      </p:sp>
      <p:sp>
        <p:nvSpPr>
          <p:cNvPr id="1260" name="03"/>
          <p:cNvSpPr txBox="1"/>
          <p:nvPr/>
        </p:nvSpPr>
        <p:spPr>
          <a:xfrm>
            <a:off x="638500" y="8672634"/>
            <a:ext cx="862484" cy="1005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</a:p>
        </p:txBody>
      </p:sp>
      <p:sp>
        <p:nvSpPr>
          <p:cNvPr id="1261" name="04"/>
          <p:cNvSpPr txBox="1"/>
          <p:nvPr/>
        </p:nvSpPr>
        <p:spPr>
          <a:xfrm>
            <a:off x="638500" y="10431189"/>
            <a:ext cx="862484" cy="1005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</a:p>
        </p:txBody>
      </p:sp>
      <p:grpSp>
        <p:nvGrpSpPr>
          <p:cNvPr id="1264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1262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63" name="16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16</a:t>
              </a:r>
            </a:p>
          </p:txBody>
        </p:sp>
      </p:grpSp>
      <p:pic>
        <p:nvPicPr>
          <p:cNvPr id="1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1" name="Grouper"/>
          <p:cNvGrpSpPr/>
          <p:nvPr/>
        </p:nvGrpSpPr>
        <p:grpSpPr>
          <a:xfrm>
            <a:off x="286114" y="68546"/>
            <a:ext cx="5286703" cy="1082052"/>
            <a:chOff x="0" y="0"/>
            <a:chExt cx="5286702" cy="1082051"/>
          </a:xfrm>
        </p:grpSpPr>
        <p:sp>
          <p:nvSpPr>
            <p:cNvPr id="1266" name="Rectangle aux angles arrondis"/>
            <p:cNvSpPr/>
            <p:nvPr/>
          </p:nvSpPr>
          <p:spPr>
            <a:xfrm>
              <a:off x="0" y="69386"/>
              <a:ext cx="5286703" cy="1012666"/>
            </a:xfrm>
            <a:prstGeom prst="roundRect">
              <a:avLst>
                <a:gd name="adj" fmla="val 22229"/>
              </a:avLst>
            </a:prstGeom>
            <a:solidFill>
              <a:srgbClr val="FFFFFF">
                <a:alpha val="64669"/>
              </a:srgbClr>
            </a:solidFill>
            <a:ln w="25400" cap="flat">
              <a:solidFill>
                <a:srgbClr val="000000">
                  <a:alpha val="64669"/>
                </a:srgbClr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/>
            </a:p>
          </p:txBody>
        </p:sp>
        <p:sp>
          <p:nvSpPr>
            <p:cNvPr id="1267" name="Ligne"/>
            <p:cNvSpPr/>
            <p:nvPr/>
          </p:nvSpPr>
          <p:spPr>
            <a:xfrm>
              <a:off x="154606" y="504551"/>
              <a:ext cx="4977491" cy="1"/>
            </a:xfrm>
            <a:prstGeom prst="line">
              <a:avLst/>
            </a:prstGeom>
            <a:noFill/>
            <a:ln w="762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457200">
                <a:defRPr sz="3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268" name="Figure"/>
            <p:cNvSpPr/>
            <p:nvPr/>
          </p:nvSpPr>
          <p:spPr>
            <a:xfrm rot="8100000">
              <a:off x="358125" y="256721"/>
              <a:ext cx="506453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69" name="Figure"/>
            <p:cNvSpPr/>
            <p:nvPr/>
          </p:nvSpPr>
          <p:spPr>
            <a:xfrm rot="8100000">
              <a:off x="2390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70" name="Figure"/>
            <p:cNvSpPr/>
            <p:nvPr/>
          </p:nvSpPr>
          <p:spPr>
            <a:xfrm rot="8100000">
              <a:off x="3406126" y="2440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271" name="Figure"/>
            <p:cNvSpPr/>
            <p:nvPr/>
          </p:nvSpPr>
          <p:spPr>
            <a:xfrm rot="8100000">
              <a:off x="1374126" y="256721"/>
              <a:ext cx="506452" cy="50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1272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1682" y="322738"/>
              <a:ext cx="318602" cy="347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2620" y="380534"/>
              <a:ext cx="293202" cy="293202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  <p:sp>
          <p:nvSpPr>
            <p:cNvPr id="1274" name="Figure"/>
            <p:cNvSpPr/>
            <p:nvPr/>
          </p:nvSpPr>
          <p:spPr>
            <a:xfrm>
              <a:off x="2491290" y="340915"/>
              <a:ext cx="303762" cy="34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3" y="14642"/>
                  </a:moveTo>
                  <a:lnTo>
                    <a:pt x="1543" y="17238"/>
                  </a:lnTo>
                  <a:lnTo>
                    <a:pt x="2018" y="18173"/>
                  </a:lnTo>
                  <a:lnTo>
                    <a:pt x="3204" y="19004"/>
                  </a:lnTo>
                  <a:lnTo>
                    <a:pt x="5341" y="19627"/>
                  </a:lnTo>
                  <a:lnTo>
                    <a:pt x="7833" y="20042"/>
                  </a:lnTo>
                  <a:lnTo>
                    <a:pt x="10800" y="20250"/>
                  </a:lnTo>
                  <a:lnTo>
                    <a:pt x="13648" y="20042"/>
                  </a:lnTo>
                  <a:lnTo>
                    <a:pt x="16259" y="19627"/>
                  </a:lnTo>
                  <a:lnTo>
                    <a:pt x="18158" y="19004"/>
                  </a:lnTo>
                  <a:lnTo>
                    <a:pt x="19464" y="18173"/>
                  </a:lnTo>
                  <a:lnTo>
                    <a:pt x="20057" y="17238"/>
                  </a:lnTo>
                  <a:lnTo>
                    <a:pt x="20057" y="14642"/>
                  </a:lnTo>
                  <a:lnTo>
                    <a:pt x="18514" y="15681"/>
                  </a:lnTo>
                  <a:lnTo>
                    <a:pt x="16259" y="16304"/>
                  </a:lnTo>
                  <a:lnTo>
                    <a:pt x="13530" y="16823"/>
                  </a:lnTo>
                  <a:lnTo>
                    <a:pt x="10800" y="16927"/>
                  </a:lnTo>
                  <a:lnTo>
                    <a:pt x="7833" y="16823"/>
                  </a:lnTo>
                  <a:lnTo>
                    <a:pt x="5341" y="16304"/>
                  </a:lnTo>
                  <a:lnTo>
                    <a:pt x="3086" y="15681"/>
                  </a:lnTo>
                  <a:lnTo>
                    <a:pt x="1543" y="14642"/>
                  </a:lnTo>
                  <a:close/>
                  <a:moveTo>
                    <a:pt x="1543" y="10592"/>
                  </a:moveTo>
                  <a:lnTo>
                    <a:pt x="1543" y="13188"/>
                  </a:lnTo>
                  <a:lnTo>
                    <a:pt x="2018" y="14227"/>
                  </a:lnTo>
                  <a:lnTo>
                    <a:pt x="3204" y="14954"/>
                  </a:lnTo>
                  <a:lnTo>
                    <a:pt x="5341" y="15577"/>
                  </a:lnTo>
                  <a:lnTo>
                    <a:pt x="7833" y="15992"/>
                  </a:lnTo>
                  <a:lnTo>
                    <a:pt x="10800" y="16200"/>
                  </a:lnTo>
                  <a:lnTo>
                    <a:pt x="13648" y="15992"/>
                  </a:lnTo>
                  <a:lnTo>
                    <a:pt x="16259" y="15577"/>
                  </a:lnTo>
                  <a:lnTo>
                    <a:pt x="18158" y="14954"/>
                  </a:lnTo>
                  <a:lnTo>
                    <a:pt x="19464" y="14227"/>
                  </a:lnTo>
                  <a:lnTo>
                    <a:pt x="20057" y="13188"/>
                  </a:lnTo>
                  <a:lnTo>
                    <a:pt x="20057" y="10592"/>
                  </a:lnTo>
                  <a:lnTo>
                    <a:pt x="18514" y="11735"/>
                  </a:lnTo>
                  <a:lnTo>
                    <a:pt x="16259" y="12254"/>
                  </a:lnTo>
                  <a:lnTo>
                    <a:pt x="13530" y="12773"/>
                  </a:lnTo>
                  <a:lnTo>
                    <a:pt x="10800" y="12877"/>
                  </a:lnTo>
                  <a:lnTo>
                    <a:pt x="7833" y="12773"/>
                  </a:lnTo>
                  <a:lnTo>
                    <a:pt x="5341" y="12254"/>
                  </a:lnTo>
                  <a:lnTo>
                    <a:pt x="3086" y="11735"/>
                  </a:lnTo>
                  <a:lnTo>
                    <a:pt x="1543" y="10592"/>
                  </a:lnTo>
                  <a:close/>
                  <a:moveTo>
                    <a:pt x="1543" y="6854"/>
                  </a:moveTo>
                  <a:lnTo>
                    <a:pt x="1543" y="9138"/>
                  </a:lnTo>
                  <a:lnTo>
                    <a:pt x="2018" y="10177"/>
                  </a:lnTo>
                  <a:lnTo>
                    <a:pt x="3204" y="10904"/>
                  </a:lnTo>
                  <a:lnTo>
                    <a:pt x="5341" y="11527"/>
                  </a:lnTo>
                  <a:lnTo>
                    <a:pt x="7833" y="11942"/>
                  </a:lnTo>
                  <a:lnTo>
                    <a:pt x="10800" y="12150"/>
                  </a:lnTo>
                  <a:lnTo>
                    <a:pt x="13648" y="11942"/>
                  </a:lnTo>
                  <a:lnTo>
                    <a:pt x="16259" y="11527"/>
                  </a:lnTo>
                  <a:lnTo>
                    <a:pt x="18158" y="10904"/>
                  </a:lnTo>
                  <a:lnTo>
                    <a:pt x="19464" y="10177"/>
                  </a:lnTo>
                  <a:lnTo>
                    <a:pt x="20057" y="9138"/>
                  </a:lnTo>
                  <a:lnTo>
                    <a:pt x="20057" y="6854"/>
                  </a:lnTo>
                  <a:lnTo>
                    <a:pt x="18158" y="7788"/>
                  </a:lnTo>
                  <a:lnTo>
                    <a:pt x="15903" y="8412"/>
                  </a:lnTo>
                  <a:lnTo>
                    <a:pt x="13411" y="8723"/>
                  </a:lnTo>
                  <a:lnTo>
                    <a:pt x="10800" y="8827"/>
                  </a:lnTo>
                  <a:lnTo>
                    <a:pt x="8070" y="8723"/>
                  </a:lnTo>
                  <a:lnTo>
                    <a:pt x="5697" y="8412"/>
                  </a:lnTo>
                  <a:lnTo>
                    <a:pt x="3204" y="7788"/>
                  </a:lnTo>
                  <a:lnTo>
                    <a:pt x="1543" y="6854"/>
                  </a:lnTo>
                  <a:close/>
                  <a:moveTo>
                    <a:pt x="10800" y="1350"/>
                  </a:moveTo>
                  <a:lnTo>
                    <a:pt x="7833" y="1454"/>
                  </a:lnTo>
                  <a:lnTo>
                    <a:pt x="5341" y="1973"/>
                  </a:lnTo>
                  <a:lnTo>
                    <a:pt x="3204" y="2700"/>
                  </a:lnTo>
                  <a:lnTo>
                    <a:pt x="2018" y="3427"/>
                  </a:lnTo>
                  <a:lnTo>
                    <a:pt x="1543" y="4465"/>
                  </a:lnTo>
                  <a:lnTo>
                    <a:pt x="2018" y="5400"/>
                  </a:lnTo>
                  <a:lnTo>
                    <a:pt x="3204" y="6335"/>
                  </a:lnTo>
                  <a:lnTo>
                    <a:pt x="5341" y="6854"/>
                  </a:lnTo>
                  <a:lnTo>
                    <a:pt x="7833" y="7373"/>
                  </a:lnTo>
                  <a:lnTo>
                    <a:pt x="10800" y="7477"/>
                  </a:lnTo>
                  <a:lnTo>
                    <a:pt x="13648" y="7373"/>
                  </a:lnTo>
                  <a:lnTo>
                    <a:pt x="16259" y="6854"/>
                  </a:lnTo>
                  <a:lnTo>
                    <a:pt x="18158" y="6335"/>
                  </a:lnTo>
                  <a:lnTo>
                    <a:pt x="19464" y="5400"/>
                  </a:lnTo>
                  <a:lnTo>
                    <a:pt x="20057" y="4465"/>
                  </a:lnTo>
                  <a:lnTo>
                    <a:pt x="19464" y="3427"/>
                  </a:lnTo>
                  <a:lnTo>
                    <a:pt x="18158" y="2700"/>
                  </a:lnTo>
                  <a:lnTo>
                    <a:pt x="16259" y="1973"/>
                  </a:lnTo>
                  <a:lnTo>
                    <a:pt x="13648" y="1454"/>
                  </a:lnTo>
                  <a:lnTo>
                    <a:pt x="10800" y="1350"/>
                  </a:lnTo>
                  <a:close/>
                  <a:moveTo>
                    <a:pt x="10800" y="0"/>
                  </a:moveTo>
                  <a:lnTo>
                    <a:pt x="13411" y="104"/>
                  </a:lnTo>
                  <a:lnTo>
                    <a:pt x="15903" y="623"/>
                  </a:lnTo>
                  <a:lnTo>
                    <a:pt x="18158" y="1038"/>
                  </a:lnTo>
                  <a:lnTo>
                    <a:pt x="19820" y="1973"/>
                  </a:lnTo>
                  <a:lnTo>
                    <a:pt x="21007" y="3012"/>
                  </a:lnTo>
                  <a:lnTo>
                    <a:pt x="21600" y="4465"/>
                  </a:lnTo>
                  <a:lnTo>
                    <a:pt x="21600" y="17238"/>
                  </a:lnTo>
                  <a:lnTo>
                    <a:pt x="21007" y="18588"/>
                  </a:lnTo>
                  <a:lnTo>
                    <a:pt x="19820" y="19731"/>
                  </a:lnTo>
                  <a:lnTo>
                    <a:pt x="18158" y="20562"/>
                  </a:lnTo>
                  <a:lnTo>
                    <a:pt x="15903" y="21081"/>
                  </a:lnTo>
                  <a:lnTo>
                    <a:pt x="13411" y="21600"/>
                  </a:lnTo>
                  <a:lnTo>
                    <a:pt x="8189" y="21600"/>
                  </a:lnTo>
                  <a:lnTo>
                    <a:pt x="5697" y="21081"/>
                  </a:lnTo>
                  <a:lnTo>
                    <a:pt x="3442" y="20562"/>
                  </a:lnTo>
                  <a:lnTo>
                    <a:pt x="1662" y="19731"/>
                  </a:lnTo>
                  <a:lnTo>
                    <a:pt x="356" y="18588"/>
                  </a:lnTo>
                  <a:lnTo>
                    <a:pt x="0" y="17238"/>
                  </a:lnTo>
                  <a:lnTo>
                    <a:pt x="0" y="4465"/>
                  </a:lnTo>
                  <a:lnTo>
                    <a:pt x="356" y="3012"/>
                  </a:lnTo>
                  <a:lnTo>
                    <a:pt x="1662" y="1973"/>
                  </a:lnTo>
                  <a:lnTo>
                    <a:pt x="3442" y="1038"/>
                  </a:lnTo>
                  <a:lnTo>
                    <a:pt x="5697" y="623"/>
                  </a:lnTo>
                  <a:lnTo>
                    <a:pt x="8189" y="10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1828800">
                <a:defRPr sz="4800"/>
              </a:pPr>
            </a:p>
          </p:txBody>
        </p:sp>
        <p:pic>
          <p:nvPicPr>
            <p:cNvPr id="127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87646" y="349058"/>
              <a:ext cx="347157" cy="347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6" name="Figure"/>
            <p:cNvSpPr/>
            <p:nvPr/>
          </p:nvSpPr>
          <p:spPr>
            <a:xfrm rot="8100000">
              <a:off x="4314563" y="149443"/>
              <a:ext cx="721577" cy="72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1290" name="Grouper"/>
            <p:cNvGrpSpPr/>
            <p:nvPr/>
          </p:nvGrpSpPr>
          <p:grpSpPr>
            <a:xfrm>
              <a:off x="4464975" y="272263"/>
              <a:ext cx="438232" cy="476223"/>
              <a:chOff x="0" y="0"/>
              <a:chExt cx="438230" cy="476221"/>
            </a:xfrm>
          </p:grpSpPr>
          <p:sp>
            <p:nvSpPr>
              <p:cNvPr id="1277" name="Figure"/>
              <p:cNvSpPr/>
              <p:nvPr/>
            </p:nvSpPr>
            <p:spPr>
              <a:xfrm>
                <a:off x="0" y="0"/>
                <a:ext cx="438231" cy="476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73" y="1350"/>
                    </a:moveTo>
                    <a:lnTo>
                      <a:pt x="4362" y="1350"/>
                    </a:lnTo>
                    <a:lnTo>
                      <a:pt x="4050" y="1662"/>
                    </a:lnTo>
                    <a:lnTo>
                      <a:pt x="4050" y="18069"/>
                    </a:lnTo>
                    <a:lnTo>
                      <a:pt x="3946" y="18381"/>
                    </a:lnTo>
                    <a:lnTo>
                      <a:pt x="3635" y="18692"/>
                    </a:lnTo>
                    <a:lnTo>
                      <a:pt x="3323" y="18900"/>
                    </a:lnTo>
                    <a:lnTo>
                      <a:pt x="3012" y="18692"/>
                    </a:lnTo>
                    <a:lnTo>
                      <a:pt x="2700" y="18381"/>
                    </a:lnTo>
                    <a:lnTo>
                      <a:pt x="2700" y="4673"/>
                    </a:lnTo>
                    <a:lnTo>
                      <a:pt x="1973" y="4673"/>
                    </a:lnTo>
                    <a:lnTo>
                      <a:pt x="1350" y="4881"/>
                    </a:lnTo>
                    <a:lnTo>
                      <a:pt x="1350" y="19315"/>
                    </a:lnTo>
                    <a:lnTo>
                      <a:pt x="1662" y="19731"/>
                    </a:lnTo>
                    <a:lnTo>
                      <a:pt x="2077" y="20042"/>
                    </a:lnTo>
                    <a:lnTo>
                      <a:pt x="2700" y="20250"/>
                    </a:lnTo>
                    <a:lnTo>
                      <a:pt x="18900" y="20250"/>
                    </a:lnTo>
                    <a:lnTo>
                      <a:pt x="19315" y="20042"/>
                    </a:lnTo>
                    <a:lnTo>
                      <a:pt x="19835" y="19731"/>
                    </a:lnTo>
                    <a:lnTo>
                      <a:pt x="20250" y="18900"/>
                    </a:lnTo>
                    <a:lnTo>
                      <a:pt x="20250" y="1973"/>
                    </a:lnTo>
                    <a:lnTo>
                      <a:pt x="19835" y="1350"/>
                    </a:lnTo>
                    <a:lnTo>
                      <a:pt x="4673" y="1350"/>
                    </a:lnTo>
                    <a:close/>
                    <a:moveTo>
                      <a:pt x="4673" y="0"/>
                    </a:moveTo>
                    <a:lnTo>
                      <a:pt x="20042" y="0"/>
                    </a:lnTo>
                    <a:lnTo>
                      <a:pt x="20665" y="312"/>
                    </a:lnTo>
                    <a:lnTo>
                      <a:pt x="21185" y="727"/>
                    </a:lnTo>
                    <a:lnTo>
                      <a:pt x="21600" y="1973"/>
                    </a:lnTo>
                    <a:lnTo>
                      <a:pt x="21600" y="18900"/>
                    </a:lnTo>
                    <a:lnTo>
                      <a:pt x="21185" y="20250"/>
                    </a:lnTo>
                    <a:lnTo>
                      <a:pt x="20250" y="21081"/>
                    </a:lnTo>
                    <a:lnTo>
                      <a:pt x="18900" y="21600"/>
                    </a:lnTo>
                    <a:lnTo>
                      <a:pt x="2700" y="21600"/>
                    </a:lnTo>
                    <a:lnTo>
                      <a:pt x="1350" y="21081"/>
                    </a:lnTo>
                    <a:lnTo>
                      <a:pt x="312" y="20250"/>
                    </a:lnTo>
                    <a:lnTo>
                      <a:pt x="0" y="18900"/>
                    </a:lnTo>
                    <a:lnTo>
                      <a:pt x="0" y="4673"/>
                    </a:lnTo>
                    <a:lnTo>
                      <a:pt x="312" y="4154"/>
                    </a:lnTo>
                    <a:lnTo>
                      <a:pt x="727" y="3738"/>
                    </a:lnTo>
                    <a:lnTo>
                      <a:pt x="1350" y="3427"/>
                    </a:lnTo>
                    <a:lnTo>
                      <a:pt x="1973" y="3323"/>
                    </a:lnTo>
                    <a:lnTo>
                      <a:pt x="2700" y="3323"/>
                    </a:lnTo>
                    <a:lnTo>
                      <a:pt x="2700" y="1350"/>
                    </a:lnTo>
                    <a:lnTo>
                      <a:pt x="3012" y="727"/>
                    </a:lnTo>
                    <a:lnTo>
                      <a:pt x="3427" y="312"/>
                    </a:lnTo>
                    <a:lnTo>
                      <a:pt x="4050" y="0"/>
                    </a:lnTo>
                    <a:lnTo>
                      <a:pt x="46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78" name="Figure"/>
              <p:cNvSpPr/>
              <p:nvPr/>
            </p:nvSpPr>
            <p:spPr>
              <a:xfrm>
                <a:off x="259145" y="178583"/>
                <a:ext cx="124307" cy="11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79" name="Figure"/>
              <p:cNvSpPr/>
              <p:nvPr/>
            </p:nvSpPr>
            <p:spPr>
              <a:xfrm>
                <a:off x="259145" y="130502"/>
                <a:ext cx="124307" cy="18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80" name="Figure"/>
              <p:cNvSpPr/>
              <p:nvPr/>
            </p:nvSpPr>
            <p:spPr>
              <a:xfrm>
                <a:off x="259145" y="89291"/>
                <a:ext cx="124307" cy="13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0800"/>
                    </a:lnTo>
                    <a:lnTo>
                      <a:pt x="21234" y="21600"/>
                    </a:lnTo>
                    <a:lnTo>
                      <a:pt x="366" y="21600"/>
                    </a:lnTo>
                    <a:lnTo>
                      <a:pt x="0" y="1080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81" name="Figure"/>
              <p:cNvSpPr/>
              <p:nvPr/>
            </p:nvSpPr>
            <p:spPr>
              <a:xfrm>
                <a:off x="109558" y="398378"/>
                <a:ext cx="122200" cy="18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82" name="Figure"/>
              <p:cNvSpPr/>
              <p:nvPr/>
            </p:nvSpPr>
            <p:spPr>
              <a:xfrm>
                <a:off x="109558" y="357166"/>
                <a:ext cx="122200" cy="11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1600" y="0"/>
                    </a:lnTo>
                    <a:lnTo>
                      <a:pt x="21600" y="1728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83" name="Figure"/>
              <p:cNvSpPr/>
              <p:nvPr/>
            </p:nvSpPr>
            <p:spPr>
              <a:xfrm>
                <a:off x="109558" y="309085"/>
                <a:ext cx="122200" cy="18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84" name="Figure"/>
              <p:cNvSpPr/>
              <p:nvPr/>
            </p:nvSpPr>
            <p:spPr>
              <a:xfrm>
                <a:off x="259145" y="398378"/>
                <a:ext cx="124307" cy="18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85" name="Figure"/>
              <p:cNvSpPr/>
              <p:nvPr/>
            </p:nvSpPr>
            <p:spPr>
              <a:xfrm>
                <a:off x="259145" y="357166"/>
                <a:ext cx="124307" cy="11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86" name="Figure"/>
              <p:cNvSpPr/>
              <p:nvPr/>
            </p:nvSpPr>
            <p:spPr>
              <a:xfrm>
                <a:off x="259145" y="309085"/>
                <a:ext cx="124307" cy="18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87" name="Figure"/>
              <p:cNvSpPr/>
              <p:nvPr/>
            </p:nvSpPr>
            <p:spPr>
              <a:xfrm>
                <a:off x="109558" y="219794"/>
                <a:ext cx="273895" cy="18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0935" y="0"/>
                    </a:lnTo>
                    <a:lnTo>
                      <a:pt x="21434" y="5400"/>
                    </a:lnTo>
                    <a:lnTo>
                      <a:pt x="21600" y="8100"/>
                    </a:lnTo>
                    <a:lnTo>
                      <a:pt x="21434" y="1620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88" name="Figure"/>
              <p:cNvSpPr/>
              <p:nvPr/>
            </p:nvSpPr>
            <p:spPr>
              <a:xfrm>
                <a:off x="109558" y="267874"/>
                <a:ext cx="273895" cy="11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1434" y="0"/>
                    </a:lnTo>
                    <a:lnTo>
                      <a:pt x="21600" y="12960"/>
                    </a:lnTo>
                    <a:lnTo>
                      <a:pt x="21434" y="1728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1289" name="Figure"/>
              <p:cNvSpPr/>
              <p:nvPr/>
            </p:nvSpPr>
            <p:spPr>
              <a:xfrm>
                <a:off x="109558" y="59527"/>
                <a:ext cx="122200" cy="13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41" y="4926"/>
                    </a:moveTo>
                    <a:lnTo>
                      <a:pt x="4841" y="16674"/>
                    </a:lnTo>
                    <a:lnTo>
                      <a:pt x="16759" y="16674"/>
                    </a:lnTo>
                    <a:lnTo>
                      <a:pt x="16759" y="4926"/>
                    </a:lnTo>
                    <a:lnTo>
                      <a:pt x="4841" y="4926"/>
                    </a:lnTo>
                    <a:close/>
                    <a:moveTo>
                      <a:pt x="2234" y="0"/>
                    </a:moveTo>
                    <a:lnTo>
                      <a:pt x="20483" y="0"/>
                    </a:lnTo>
                    <a:lnTo>
                      <a:pt x="21600" y="1137"/>
                    </a:lnTo>
                    <a:lnTo>
                      <a:pt x="21600" y="20842"/>
                    </a:lnTo>
                    <a:lnTo>
                      <a:pt x="19366" y="21600"/>
                    </a:lnTo>
                    <a:lnTo>
                      <a:pt x="2234" y="21600"/>
                    </a:lnTo>
                    <a:lnTo>
                      <a:pt x="0" y="20842"/>
                    </a:lnTo>
                    <a:lnTo>
                      <a:pt x="0" y="1137"/>
                    </a:lnTo>
                    <a:lnTo>
                      <a:pt x="1117" y="0"/>
                    </a:lnTo>
                    <a:lnTo>
                      <a:pt x="22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</p:grpSp>
      </p:grpSp>
      <p:pic>
        <p:nvPicPr>
          <p:cNvPr id="1292" name="q9qmptj_ZQK9FXMYPe6Xy0LJlFxOYPml92PPhDRIvw7XlZ2txi1AUPbQdjMtteKPBjohhJtMQnhDp5Kv_XiEf3d3T34wkbY7HKqpPQrneg0qXsgdaq-FgLUkWlxU9KamJPhljRYgsVI.png" descr="q9qmptj_ZQK9FXMYPe6Xy0LJlFxOYPml92PPhDRIvw7XlZ2txi1AUPbQdjMtteKPBjohhJtMQnhDp5Kv_XiEf3d3T34wkbY7HKqpPQrneg0qXsgdaq-FgLUkWlxU9KamJPhljRYgsVI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69143" y="2625269"/>
            <a:ext cx="14118281" cy="12356556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Rectangle"/>
          <p:cNvSpPr/>
          <p:nvPr/>
        </p:nvSpPr>
        <p:spPr>
          <a:xfrm>
            <a:off x="5501651" y="13449103"/>
            <a:ext cx="14092882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121920" tIns="121920" rIns="121920" bIns="121920" anchor="ctr"/>
          <a:lstStyle/>
          <a:p>
            <a:pPr/>
          </a:p>
        </p:txBody>
      </p:sp>
      <p:grpSp>
        <p:nvGrpSpPr>
          <p:cNvPr id="1305" name="Grouper"/>
          <p:cNvGrpSpPr/>
          <p:nvPr/>
        </p:nvGrpSpPr>
        <p:grpSpPr>
          <a:xfrm>
            <a:off x="239136" y="13534186"/>
            <a:ext cx="22767411" cy="228417"/>
            <a:chOff x="0" y="0"/>
            <a:chExt cx="22767409" cy="228415"/>
          </a:xfrm>
        </p:grpSpPr>
        <p:grpSp>
          <p:nvGrpSpPr>
            <p:cNvPr id="1298" name="Grouper"/>
            <p:cNvGrpSpPr/>
            <p:nvPr/>
          </p:nvGrpSpPr>
          <p:grpSpPr>
            <a:xfrm>
              <a:off x="508000" y="0"/>
              <a:ext cx="15185510" cy="228416"/>
              <a:chOff x="0" y="0"/>
              <a:chExt cx="15185509" cy="228415"/>
            </a:xfrm>
          </p:grpSpPr>
          <p:sp>
            <p:nvSpPr>
              <p:cNvPr id="1294" name="Rectangle"/>
              <p:cNvSpPr/>
              <p:nvPr/>
            </p:nvSpPr>
            <p:spPr>
              <a:xfrm>
                <a:off x="-1" y="0"/>
                <a:ext cx="3800906" cy="228416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295" name="Rectangle"/>
              <p:cNvSpPr/>
              <p:nvPr/>
            </p:nvSpPr>
            <p:spPr>
              <a:xfrm>
                <a:off x="3800905" y="544"/>
                <a:ext cx="3791850" cy="22787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296" name="Rectangle"/>
              <p:cNvSpPr/>
              <p:nvPr/>
            </p:nvSpPr>
            <p:spPr>
              <a:xfrm>
                <a:off x="7592755" y="0"/>
                <a:ext cx="3800905" cy="228416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297" name="Rectangle"/>
              <p:cNvSpPr/>
              <p:nvPr/>
            </p:nvSpPr>
            <p:spPr>
              <a:xfrm>
                <a:off x="11393661" y="544"/>
                <a:ext cx="3791849" cy="227871"/>
              </a:xfrm>
              <a:prstGeom prst="rect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</p:grpSp>
        <p:sp>
          <p:nvSpPr>
            <p:cNvPr id="1299" name="Rectangle"/>
            <p:cNvSpPr/>
            <p:nvPr/>
          </p:nvSpPr>
          <p:spPr>
            <a:xfrm>
              <a:off x="0" y="0"/>
              <a:ext cx="3800905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00" name="Rectangle"/>
            <p:cNvSpPr/>
            <p:nvPr/>
          </p:nvSpPr>
          <p:spPr>
            <a:xfrm>
              <a:off x="3800906" y="545"/>
              <a:ext cx="3791849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01" name="Rectangle"/>
            <p:cNvSpPr/>
            <p:nvPr/>
          </p:nvSpPr>
          <p:spPr>
            <a:xfrm>
              <a:off x="7592755" y="0"/>
              <a:ext cx="3800906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02" name="Rectangle"/>
            <p:cNvSpPr/>
            <p:nvPr/>
          </p:nvSpPr>
          <p:spPr>
            <a:xfrm>
              <a:off x="11393661" y="545"/>
              <a:ext cx="3791850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03" name="Rectangle"/>
            <p:cNvSpPr/>
            <p:nvPr/>
          </p:nvSpPr>
          <p:spPr>
            <a:xfrm>
              <a:off x="15190961" y="545"/>
              <a:ext cx="3791849" cy="227871"/>
            </a:xfrm>
            <a:prstGeom prst="rect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04" name="Rectangle"/>
            <p:cNvSpPr/>
            <p:nvPr/>
          </p:nvSpPr>
          <p:spPr>
            <a:xfrm>
              <a:off x="18975561" y="545"/>
              <a:ext cx="3791849" cy="22787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197" t="0" r="419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08" name="Rectangle"/>
          <p:cNvSpPr/>
          <p:nvPr/>
        </p:nvSpPr>
        <p:spPr>
          <a:xfrm rot="5400000">
            <a:off x="-968666" y="915173"/>
            <a:ext cx="13716007" cy="11885657"/>
          </a:xfrm>
          <a:prstGeom prst="rect">
            <a:avLst/>
          </a:prstGeom>
          <a:solidFill>
            <a:srgbClr val="4E596A">
              <a:alpha val="90000"/>
            </a:srgbClr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309" name="Ce qu’il nous reste à faire"/>
          <p:cNvSpPr txBox="1"/>
          <p:nvPr/>
        </p:nvSpPr>
        <p:spPr>
          <a:xfrm>
            <a:off x="1236482" y="1406423"/>
            <a:ext cx="7070810" cy="21996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>
              <a:defRPr sz="6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Ce qu’il nous reste à faire</a:t>
            </a:r>
          </a:p>
        </p:txBody>
      </p:sp>
      <p:grpSp>
        <p:nvGrpSpPr>
          <p:cNvPr id="1312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1310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11" name="17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17</a:t>
              </a:r>
            </a:p>
          </p:txBody>
        </p:sp>
      </p:grpSp>
      <p:pic>
        <p:nvPicPr>
          <p:cNvPr id="1313" name="1eTnP0TK4tj6SpkucmGEXCCLGuhWBm8PFYIbxlNsncLuNwB7hHpdUQWeQWlVDvy5mUb9IgJJBAiIEvHzMCOSS2V_fl3ZRnz8sd5Dz4Mi_V8_R4VX1N0dOiGR1YlumzblKcbZIo2RtoY.png" descr="1eTnP0TK4tj6SpkucmGEXCCLGuhWBm8PFYIbxlNsncLuNwB7hHpdUQWeQWlVDvy5mUb9IgJJBAiIEvHzMCOSS2V_fl3ZRnz8sd5Dz4Mi_V8_R4VX1N0dOiGR1YlumzblKcbZIo2RtoY.png"/>
          <p:cNvPicPr>
            <a:picLocks noChangeAspect="1"/>
          </p:cNvPicPr>
          <p:nvPr/>
        </p:nvPicPr>
        <p:blipFill>
          <a:blip r:embed="rId3">
            <a:extLst/>
          </a:blip>
          <a:srcRect l="11013" t="6704" r="12373" b="8081"/>
          <a:stretch>
            <a:fillRect/>
          </a:stretch>
        </p:blipFill>
        <p:spPr>
          <a:xfrm>
            <a:off x="12580373" y="3295451"/>
            <a:ext cx="11370511" cy="712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6" name="Grouper"/>
          <p:cNvGrpSpPr/>
          <p:nvPr/>
        </p:nvGrpSpPr>
        <p:grpSpPr>
          <a:xfrm>
            <a:off x="239136" y="13534186"/>
            <a:ext cx="22767411" cy="228417"/>
            <a:chOff x="0" y="0"/>
            <a:chExt cx="22767409" cy="228415"/>
          </a:xfrm>
        </p:grpSpPr>
        <p:grpSp>
          <p:nvGrpSpPr>
            <p:cNvPr id="1319" name="Grouper"/>
            <p:cNvGrpSpPr/>
            <p:nvPr/>
          </p:nvGrpSpPr>
          <p:grpSpPr>
            <a:xfrm>
              <a:off x="508000" y="0"/>
              <a:ext cx="15185510" cy="228416"/>
              <a:chOff x="0" y="0"/>
              <a:chExt cx="15185509" cy="228415"/>
            </a:xfrm>
          </p:grpSpPr>
          <p:sp>
            <p:nvSpPr>
              <p:cNvPr id="1315" name="Rectangle"/>
              <p:cNvSpPr/>
              <p:nvPr/>
            </p:nvSpPr>
            <p:spPr>
              <a:xfrm>
                <a:off x="-1" y="0"/>
                <a:ext cx="3800906" cy="228416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316" name="Rectangle"/>
              <p:cNvSpPr/>
              <p:nvPr/>
            </p:nvSpPr>
            <p:spPr>
              <a:xfrm>
                <a:off x="3800905" y="544"/>
                <a:ext cx="3791850" cy="22787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317" name="Rectangle"/>
              <p:cNvSpPr/>
              <p:nvPr/>
            </p:nvSpPr>
            <p:spPr>
              <a:xfrm>
                <a:off x="7592755" y="0"/>
                <a:ext cx="3800905" cy="228416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318" name="Rectangle"/>
              <p:cNvSpPr/>
              <p:nvPr/>
            </p:nvSpPr>
            <p:spPr>
              <a:xfrm>
                <a:off x="11393661" y="544"/>
                <a:ext cx="3791849" cy="227871"/>
              </a:xfrm>
              <a:prstGeom prst="rect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</p:grpSp>
        <p:sp>
          <p:nvSpPr>
            <p:cNvPr id="1320" name="Rectangle"/>
            <p:cNvSpPr/>
            <p:nvPr/>
          </p:nvSpPr>
          <p:spPr>
            <a:xfrm>
              <a:off x="0" y="0"/>
              <a:ext cx="3800905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21" name="Rectangle"/>
            <p:cNvSpPr/>
            <p:nvPr/>
          </p:nvSpPr>
          <p:spPr>
            <a:xfrm>
              <a:off x="3800906" y="545"/>
              <a:ext cx="3791849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22" name="Rectangle"/>
            <p:cNvSpPr/>
            <p:nvPr/>
          </p:nvSpPr>
          <p:spPr>
            <a:xfrm>
              <a:off x="7592755" y="0"/>
              <a:ext cx="3800906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23" name="Rectangle"/>
            <p:cNvSpPr/>
            <p:nvPr/>
          </p:nvSpPr>
          <p:spPr>
            <a:xfrm>
              <a:off x="11393661" y="545"/>
              <a:ext cx="3791850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24" name="Rectangle"/>
            <p:cNvSpPr/>
            <p:nvPr/>
          </p:nvSpPr>
          <p:spPr>
            <a:xfrm>
              <a:off x="15190961" y="545"/>
              <a:ext cx="3791849" cy="227871"/>
            </a:xfrm>
            <a:prstGeom prst="rect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25" name="Rectangle"/>
            <p:cNvSpPr/>
            <p:nvPr/>
          </p:nvSpPr>
          <p:spPr>
            <a:xfrm>
              <a:off x="18975561" y="545"/>
              <a:ext cx="3791849" cy="22787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grpSp>
        <p:nvGrpSpPr>
          <p:cNvPr id="1331" name="Grouper"/>
          <p:cNvGrpSpPr/>
          <p:nvPr/>
        </p:nvGrpSpPr>
        <p:grpSpPr>
          <a:xfrm>
            <a:off x="1236482" y="9860468"/>
            <a:ext cx="8767541" cy="2624299"/>
            <a:chOff x="0" y="0"/>
            <a:chExt cx="8767540" cy="2624297"/>
          </a:xfrm>
        </p:grpSpPr>
        <p:sp>
          <p:nvSpPr>
            <p:cNvPr id="1327" name="Ajouter le système de statistique"/>
            <p:cNvSpPr txBox="1"/>
            <p:nvPr/>
          </p:nvSpPr>
          <p:spPr>
            <a:xfrm>
              <a:off x="2705605" y="531278"/>
              <a:ext cx="6061936" cy="209302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normAutofit fontScale="100000" lnSpcReduction="0"/>
            </a:bodyPr>
            <a:lstStyle>
              <a:lvl1pPr indent="3175" defTabSz="1828800">
                <a:lnSpc>
                  <a:spcPct val="150000"/>
                </a:lnSpc>
                <a:spcBef>
                  <a:spcPts val="300"/>
                </a:spcBef>
                <a:defRPr b="1" sz="4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Ajouter le système de statistique</a:t>
              </a:r>
            </a:p>
          </p:txBody>
        </p:sp>
        <p:grpSp>
          <p:nvGrpSpPr>
            <p:cNvPr id="1330" name="Grouper"/>
            <p:cNvGrpSpPr/>
            <p:nvPr/>
          </p:nvGrpSpPr>
          <p:grpSpPr>
            <a:xfrm>
              <a:off x="0" y="0"/>
              <a:ext cx="2506134" cy="2506134"/>
              <a:chOff x="0" y="0"/>
              <a:chExt cx="2506133" cy="2506133"/>
            </a:xfrm>
          </p:grpSpPr>
          <p:sp>
            <p:nvSpPr>
              <p:cNvPr id="1328" name="Cercle"/>
              <p:cNvSpPr/>
              <p:nvPr/>
            </p:nvSpPr>
            <p:spPr>
              <a:xfrm>
                <a:off x="0" y="0"/>
                <a:ext cx="2506134" cy="2506134"/>
              </a:xfrm>
              <a:prstGeom prst="ellipse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pic>
            <p:nvPicPr>
              <p:cNvPr id="132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01939" y="387240"/>
                <a:ext cx="1705780" cy="17057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336" name="Grouper"/>
          <p:cNvGrpSpPr/>
          <p:nvPr/>
        </p:nvGrpSpPr>
        <p:grpSpPr>
          <a:xfrm>
            <a:off x="1236482" y="4030133"/>
            <a:ext cx="8056540" cy="2506134"/>
            <a:chOff x="0" y="0"/>
            <a:chExt cx="8056538" cy="2506133"/>
          </a:xfrm>
        </p:grpSpPr>
        <p:sp>
          <p:nvSpPr>
            <p:cNvPr id="1332" name="Backend"/>
            <p:cNvSpPr txBox="1"/>
            <p:nvPr/>
          </p:nvSpPr>
          <p:spPr>
            <a:xfrm>
              <a:off x="2705605" y="935186"/>
              <a:ext cx="5350934" cy="1524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normAutofit fontScale="100000" lnSpcReduction="0"/>
            </a:bodyPr>
            <a:lstStyle>
              <a:lvl1pPr indent="3175" defTabSz="1828800">
                <a:lnSpc>
                  <a:spcPct val="150000"/>
                </a:lnSpc>
                <a:spcBef>
                  <a:spcPts val="300"/>
                </a:spcBef>
                <a:defRPr b="1" sz="4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Backend</a:t>
              </a:r>
            </a:p>
          </p:txBody>
        </p:sp>
        <p:grpSp>
          <p:nvGrpSpPr>
            <p:cNvPr id="1335" name="Grouper"/>
            <p:cNvGrpSpPr/>
            <p:nvPr/>
          </p:nvGrpSpPr>
          <p:grpSpPr>
            <a:xfrm>
              <a:off x="0" y="0"/>
              <a:ext cx="2506134" cy="2506134"/>
              <a:chOff x="0" y="0"/>
              <a:chExt cx="2506133" cy="2506133"/>
            </a:xfrm>
          </p:grpSpPr>
          <p:sp>
            <p:nvSpPr>
              <p:cNvPr id="1333" name="Cercle"/>
              <p:cNvSpPr/>
              <p:nvPr/>
            </p:nvSpPr>
            <p:spPr>
              <a:xfrm>
                <a:off x="0" y="0"/>
                <a:ext cx="2506134" cy="2506134"/>
              </a:xfrm>
              <a:prstGeom prst="ellipse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pic>
            <p:nvPicPr>
              <p:cNvPr id="133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2966" y="539953"/>
                <a:ext cx="1705780" cy="17057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341" name="Grouper"/>
          <p:cNvGrpSpPr/>
          <p:nvPr/>
        </p:nvGrpSpPr>
        <p:grpSpPr>
          <a:xfrm>
            <a:off x="1236482" y="6943983"/>
            <a:ext cx="8290001" cy="2506135"/>
            <a:chOff x="0" y="0"/>
            <a:chExt cx="8290000" cy="2506133"/>
          </a:xfrm>
        </p:grpSpPr>
        <p:sp>
          <p:nvSpPr>
            <p:cNvPr id="1337" name="Dynamiser le site"/>
            <p:cNvSpPr txBox="1"/>
            <p:nvPr/>
          </p:nvSpPr>
          <p:spPr>
            <a:xfrm>
              <a:off x="2705605" y="1008751"/>
              <a:ext cx="5584396" cy="105740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normAutofit fontScale="100000" lnSpcReduction="0"/>
            </a:bodyPr>
            <a:lstStyle>
              <a:lvl1pPr indent="3175" defTabSz="1828800">
                <a:lnSpc>
                  <a:spcPct val="150000"/>
                </a:lnSpc>
                <a:spcBef>
                  <a:spcPts val="300"/>
                </a:spcBef>
                <a:defRPr b="1" sz="4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Dynamiser le site</a:t>
              </a:r>
            </a:p>
          </p:txBody>
        </p:sp>
        <p:grpSp>
          <p:nvGrpSpPr>
            <p:cNvPr id="1340" name="Grouper"/>
            <p:cNvGrpSpPr/>
            <p:nvPr/>
          </p:nvGrpSpPr>
          <p:grpSpPr>
            <a:xfrm>
              <a:off x="0" y="0"/>
              <a:ext cx="2506134" cy="2506134"/>
              <a:chOff x="0" y="0"/>
              <a:chExt cx="2506133" cy="2506133"/>
            </a:xfrm>
          </p:grpSpPr>
          <p:sp>
            <p:nvSpPr>
              <p:cNvPr id="1338" name="Cercle"/>
              <p:cNvSpPr/>
              <p:nvPr/>
            </p:nvSpPr>
            <p:spPr>
              <a:xfrm>
                <a:off x="0" y="0"/>
                <a:ext cx="2506134" cy="2506134"/>
              </a:xfrm>
              <a:prstGeom prst="ellipse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pic>
            <p:nvPicPr>
              <p:cNvPr id="133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452966" y="400177"/>
                <a:ext cx="1705780" cy="17057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1" grpId="3"/>
      <p:bldP build="whole" bldLvl="1" animBg="1" rev="0" advAuto="0" spid="1336" grpId="1"/>
      <p:bldP build="whole" bldLvl="1" animBg="1" rev="0" advAuto="0" spid="1341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Rectangle"/>
          <p:cNvSpPr/>
          <p:nvPr/>
        </p:nvSpPr>
        <p:spPr>
          <a:xfrm>
            <a:off x="0" y="3009489"/>
            <a:ext cx="24384000" cy="7925499"/>
          </a:xfrm>
          <a:prstGeom prst="rect">
            <a:avLst/>
          </a:prstGeom>
          <a:solidFill>
            <a:srgbClr val="323A45">
              <a:alpha val="90000"/>
            </a:srgbClr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344" name="Difficultés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Difficultés</a:t>
            </a:r>
          </a:p>
        </p:txBody>
      </p:sp>
      <p:grpSp>
        <p:nvGrpSpPr>
          <p:cNvPr id="1347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1345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46" name="18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18</a:t>
              </a:r>
            </a:p>
          </p:txBody>
        </p:sp>
      </p:grpSp>
      <p:grpSp>
        <p:nvGrpSpPr>
          <p:cNvPr id="1350" name="Grouper"/>
          <p:cNvGrpSpPr/>
          <p:nvPr/>
        </p:nvGrpSpPr>
        <p:grpSpPr>
          <a:xfrm>
            <a:off x="1640202" y="4342343"/>
            <a:ext cx="7318316" cy="1729923"/>
            <a:chOff x="0" y="0"/>
            <a:chExt cx="7318314" cy="1729921"/>
          </a:xfrm>
        </p:grpSpPr>
        <p:sp>
          <p:nvSpPr>
            <p:cNvPr id="1348" name="Gérer le temps"/>
            <p:cNvSpPr txBox="1"/>
            <p:nvPr/>
          </p:nvSpPr>
          <p:spPr>
            <a:xfrm>
              <a:off x="1967381" y="451204"/>
              <a:ext cx="5350934" cy="96749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normAutofit fontScale="100000" lnSpcReduction="0"/>
            </a:bodyPr>
            <a:lstStyle>
              <a:lvl1pPr indent="3175" defTabSz="1828800">
                <a:lnSpc>
                  <a:spcPct val="150000"/>
                </a:lnSpc>
                <a:spcBef>
                  <a:spcPts val="300"/>
                </a:spcBef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Gérer le temps</a:t>
              </a:r>
            </a:p>
          </p:txBody>
        </p:sp>
        <p:pic>
          <p:nvPicPr>
            <p:cNvPr id="134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29922" cy="1729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53" name="Grouper"/>
          <p:cNvGrpSpPr/>
          <p:nvPr/>
        </p:nvGrpSpPr>
        <p:grpSpPr>
          <a:xfrm>
            <a:off x="14677245" y="7498825"/>
            <a:ext cx="8102478" cy="2274958"/>
            <a:chOff x="0" y="0"/>
            <a:chExt cx="8102477" cy="2274957"/>
          </a:xfrm>
        </p:grpSpPr>
        <p:sp>
          <p:nvSpPr>
            <p:cNvPr id="1351" name="Développer le Backend"/>
            <p:cNvSpPr txBox="1"/>
            <p:nvPr/>
          </p:nvSpPr>
          <p:spPr>
            <a:xfrm>
              <a:off x="2360693" y="723722"/>
              <a:ext cx="5741785" cy="96749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normAutofit fontScale="100000" lnSpcReduction="0"/>
            </a:bodyPr>
            <a:lstStyle>
              <a:lvl1pPr indent="3175" defTabSz="1828800">
                <a:lnSpc>
                  <a:spcPct val="150000"/>
                </a:lnSpc>
                <a:spcBef>
                  <a:spcPts val="300"/>
                </a:spcBef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Développer le Backend</a:t>
              </a:r>
            </a:p>
          </p:txBody>
        </p:sp>
        <p:pic>
          <p:nvPicPr>
            <p:cNvPr id="135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74958" cy="2274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56" name="Grouper"/>
          <p:cNvGrpSpPr/>
          <p:nvPr/>
        </p:nvGrpSpPr>
        <p:grpSpPr>
          <a:xfrm>
            <a:off x="7676904" y="5234711"/>
            <a:ext cx="7779039" cy="2274959"/>
            <a:chOff x="0" y="0"/>
            <a:chExt cx="7779037" cy="2274957"/>
          </a:xfrm>
        </p:grpSpPr>
        <p:sp>
          <p:nvSpPr>
            <p:cNvPr id="1354" name="Diviser les tâches"/>
            <p:cNvSpPr txBox="1"/>
            <p:nvPr/>
          </p:nvSpPr>
          <p:spPr>
            <a:xfrm>
              <a:off x="2428104" y="828836"/>
              <a:ext cx="5350934" cy="96749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normAutofit fontScale="100000" lnSpcReduction="0"/>
            </a:bodyPr>
            <a:lstStyle>
              <a:lvl1pPr indent="3175" defTabSz="1828800">
                <a:lnSpc>
                  <a:spcPct val="150000"/>
                </a:lnSpc>
                <a:spcBef>
                  <a:spcPts val="300"/>
                </a:spcBef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Diviser les tâches</a:t>
              </a:r>
            </a:p>
          </p:txBody>
        </p:sp>
        <p:pic>
          <p:nvPicPr>
            <p:cNvPr id="135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274958" cy="2274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9" name="Grouper"/>
          <p:cNvGrpSpPr/>
          <p:nvPr/>
        </p:nvGrpSpPr>
        <p:grpSpPr>
          <a:xfrm>
            <a:off x="239136" y="13534186"/>
            <a:ext cx="22767411" cy="228417"/>
            <a:chOff x="0" y="0"/>
            <a:chExt cx="22767409" cy="228415"/>
          </a:xfrm>
        </p:grpSpPr>
        <p:grpSp>
          <p:nvGrpSpPr>
            <p:cNvPr id="1362" name="Grouper"/>
            <p:cNvGrpSpPr/>
            <p:nvPr/>
          </p:nvGrpSpPr>
          <p:grpSpPr>
            <a:xfrm>
              <a:off x="508000" y="0"/>
              <a:ext cx="15185510" cy="228416"/>
              <a:chOff x="0" y="0"/>
              <a:chExt cx="15185509" cy="228415"/>
            </a:xfrm>
          </p:grpSpPr>
          <p:sp>
            <p:nvSpPr>
              <p:cNvPr id="1358" name="Rectangle"/>
              <p:cNvSpPr/>
              <p:nvPr/>
            </p:nvSpPr>
            <p:spPr>
              <a:xfrm>
                <a:off x="-1" y="0"/>
                <a:ext cx="3800906" cy="228416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359" name="Rectangle"/>
              <p:cNvSpPr/>
              <p:nvPr/>
            </p:nvSpPr>
            <p:spPr>
              <a:xfrm>
                <a:off x="3800905" y="544"/>
                <a:ext cx="3791850" cy="22787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360" name="Rectangle"/>
              <p:cNvSpPr/>
              <p:nvPr/>
            </p:nvSpPr>
            <p:spPr>
              <a:xfrm>
                <a:off x="7592755" y="0"/>
                <a:ext cx="3800905" cy="228416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1361" name="Rectangle"/>
              <p:cNvSpPr/>
              <p:nvPr/>
            </p:nvSpPr>
            <p:spPr>
              <a:xfrm>
                <a:off x="11393661" y="544"/>
                <a:ext cx="3791849" cy="227871"/>
              </a:xfrm>
              <a:prstGeom prst="rect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</p:grpSp>
        <p:sp>
          <p:nvSpPr>
            <p:cNvPr id="1363" name="Rectangle"/>
            <p:cNvSpPr/>
            <p:nvPr/>
          </p:nvSpPr>
          <p:spPr>
            <a:xfrm>
              <a:off x="0" y="0"/>
              <a:ext cx="3800905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64" name="Rectangle"/>
            <p:cNvSpPr/>
            <p:nvPr/>
          </p:nvSpPr>
          <p:spPr>
            <a:xfrm>
              <a:off x="3800906" y="545"/>
              <a:ext cx="3791849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65" name="Rectangle"/>
            <p:cNvSpPr/>
            <p:nvPr/>
          </p:nvSpPr>
          <p:spPr>
            <a:xfrm>
              <a:off x="7592755" y="0"/>
              <a:ext cx="3800906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66" name="Rectangle"/>
            <p:cNvSpPr/>
            <p:nvPr/>
          </p:nvSpPr>
          <p:spPr>
            <a:xfrm>
              <a:off x="11393661" y="545"/>
              <a:ext cx="3791850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67" name="Rectangle"/>
            <p:cNvSpPr/>
            <p:nvPr/>
          </p:nvSpPr>
          <p:spPr>
            <a:xfrm>
              <a:off x="15190961" y="545"/>
              <a:ext cx="3791849" cy="227871"/>
            </a:xfrm>
            <a:prstGeom prst="rect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1368" name="Rectangle"/>
            <p:cNvSpPr/>
            <p:nvPr/>
          </p:nvSpPr>
          <p:spPr>
            <a:xfrm>
              <a:off x="18975561" y="545"/>
              <a:ext cx="3791849" cy="22787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0" grpId="1"/>
      <p:bldP build="whole" bldLvl="1" animBg="1" rev="0" advAuto="0" spid="1356" grpId="2"/>
      <p:bldP build="whole" bldLvl="1" animBg="1" rev="0" advAuto="0" spid="1353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Notre équipe"/>
          <p:cNvSpPr txBox="1"/>
          <p:nvPr/>
        </p:nvSpPr>
        <p:spPr>
          <a:xfrm>
            <a:off x="3891214" y="4031499"/>
            <a:ext cx="2898772" cy="8175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normAutofit fontScale="100000" lnSpcReduction="0"/>
          </a:bodyPr>
          <a:lstStyle>
            <a:lvl1pPr indent="3175" defTabSz="1828800">
              <a:lnSpc>
                <a:spcPct val="150000"/>
              </a:lnSpc>
              <a:spcBef>
                <a:spcPts val="300"/>
              </a:spcBef>
              <a:defRPr sz="3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Notre équipe</a:t>
            </a:r>
          </a:p>
        </p:txBody>
      </p:sp>
      <p:sp>
        <p:nvSpPr>
          <p:cNvPr id="439" name="Les problèmes"/>
          <p:cNvSpPr txBox="1"/>
          <p:nvPr/>
        </p:nvSpPr>
        <p:spPr>
          <a:xfrm>
            <a:off x="3878514" y="6747478"/>
            <a:ext cx="5555230" cy="8898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normAutofit fontScale="100000" lnSpcReduction="0"/>
          </a:bodyPr>
          <a:lstStyle>
            <a:lvl1pPr indent="3175" defTabSz="1828800">
              <a:lnSpc>
                <a:spcPct val="150000"/>
              </a:lnSpc>
              <a:spcBef>
                <a:spcPts val="300"/>
              </a:spcBef>
              <a:defRPr sz="3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Les problèmes</a:t>
            </a:r>
          </a:p>
        </p:txBody>
      </p:sp>
      <p:sp>
        <p:nvSpPr>
          <p:cNvPr id="440" name="Déroulement &amp; Difficultés"/>
          <p:cNvSpPr txBox="1"/>
          <p:nvPr/>
        </p:nvSpPr>
        <p:spPr>
          <a:xfrm>
            <a:off x="15627013" y="4006099"/>
            <a:ext cx="5350935" cy="1524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normAutofit fontScale="100000" lnSpcReduction="0"/>
          </a:bodyPr>
          <a:lstStyle>
            <a:lvl1pPr indent="3175" defTabSz="1828800">
              <a:lnSpc>
                <a:spcPct val="150000"/>
              </a:lnSpc>
              <a:spcBef>
                <a:spcPts val="300"/>
              </a:spcBef>
              <a:defRPr sz="3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Déroulement &amp; Difficultés</a:t>
            </a:r>
          </a:p>
        </p:txBody>
      </p:sp>
      <p:sp>
        <p:nvSpPr>
          <p:cNvPr id="441" name="Ce qu’il nous reste à faire"/>
          <p:cNvSpPr txBox="1"/>
          <p:nvPr/>
        </p:nvSpPr>
        <p:spPr>
          <a:xfrm>
            <a:off x="15627013" y="6620478"/>
            <a:ext cx="5350935" cy="1524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normAutofit fontScale="100000" lnSpcReduction="0"/>
          </a:bodyPr>
          <a:lstStyle>
            <a:lvl1pPr indent="3175" defTabSz="1828800">
              <a:lnSpc>
                <a:spcPct val="150000"/>
              </a:lnSpc>
              <a:spcBef>
                <a:spcPts val="300"/>
              </a:spcBef>
              <a:defRPr sz="3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Ce qu’il nous reste à faire</a:t>
            </a:r>
          </a:p>
        </p:txBody>
      </p:sp>
      <p:sp>
        <p:nvSpPr>
          <p:cNvPr id="442" name="Nos objectifs et  solutions"/>
          <p:cNvSpPr txBox="1"/>
          <p:nvPr/>
        </p:nvSpPr>
        <p:spPr>
          <a:xfrm>
            <a:off x="3878514" y="9531062"/>
            <a:ext cx="5350934" cy="7913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normAutofit fontScale="100000" lnSpcReduction="0"/>
          </a:bodyPr>
          <a:lstStyle>
            <a:lvl1pPr indent="3175" defTabSz="1828800">
              <a:lnSpc>
                <a:spcPct val="150000"/>
              </a:lnSpc>
              <a:spcBef>
                <a:spcPts val="300"/>
              </a:spcBef>
              <a:defRPr sz="3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Nos objectifs et  solutions</a:t>
            </a:r>
          </a:p>
        </p:txBody>
      </p:sp>
      <p:sp>
        <p:nvSpPr>
          <p:cNvPr id="443" name="Conclusion"/>
          <p:cNvSpPr txBox="1"/>
          <p:nvPr/>
        </p:nvSpPr>
        <p:spPr>
          <a:xfrm>
            <a:off x="15627013" y="9531062"/>
            <a:ext cx="5350935" cy="1524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normAutofit fontScale="100000" lnSpcReduction="0"/>
          </a:bodyPr>
          <a:lstStyle>
            <a:lvl1pPr indent="3175" defTabSz="1828800">
              <a:lnSpc>
                <a:spcPct val="150000"/>
              </a:lnSpc>
              <a:spcBef>
                <a:spcPts val="300"/>
              </a:spcBef>
              <a:defRPr sz="3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Conclusion</a:t>
            </a:r>
          </a:p>
        </p:txBody>
      </p:sp>
      <p:grpSp>
        <p:nvGrpSpPr>
          <p:cNvPr id="448" name="Grouper"/>
          <p:cNvGrpSpPr/>
          <p:nvPr/>
        </p:nvGrpSpPr>
        <p:grpSpPr>
          <a:xfrm>
            <a:off x="13640403" y="8950276"/>
            <a:ext cx="1780541" cy="1780541"/>
            <a:chOff x="0" y="0"/>
            <a:chExt cx="1780540" cy="1780540"/>
          </a:xfrm>
        </p:grpSpPr>
        <p:sp>
          <p:nvSpPr>
            <p:cNvPr id="444" name="Cercle"/>
            <p:cNvSpPr/>
            <p:nvPr/>
          </p:nvSpPr>
          <p:spPr>
            <a:xfrm>
              <a:off x="0" y="0"/>
              <a:ext cx="1780541" cy="178054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447" name="Grouper"/>
            <p:cNvGrpSpPr/>
            <p:nvPr/>
          </p:nvGrpSpPr>
          <p:grpSpPr>
            <a:xfrm>
              <a:off x="384675" y="462836"/>
              <a:ext cx="1188270" cy="885485"/>
              <a:chOff x="0" y="0"/>
              <a:chExt cx="1188268" cy="885483"/>
            </a:xfrm>
          </p:grpSpPr>
          <p:sp>
            <p:nvSpPr>
              <p:cNvPr id="445" name="Figure"/>
              <p:cNvSpPr/>
              <p:nvPr/>
            </p:nvSpPr>
            <p:spPr>
              <a:xfrm>
                <a:off x="-1" y="0"/>
                <a:ext cx="1188270" cy="885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700" y="1812"/>
                    </a:moveTo>
                    <a:lnTo>
                      <a:pt x="2077" y="1951"/>
                    </a:lnTo>
                    <a:lnTo>
                      <a:pt x="1765" y="2369"/>
                    </a:lnTo>
                    <a:lnTo>
                      <a:pt x="1454" y="2926"/>
                    </a:lnTo>
                    <a:lnTo>
                      <a:pt x="1350" y="3623"/>
                    </a:lnTo>
                    <a:lnTo>
                      <a:pt x="1350" y="17977"/>
                    </a:lnTo>
                    <a:lnTo>
                      <a:pt x="1454" y="18813"/>
                    </a:lnTo>
                    <a:lnTo>
                      <a:pt x="2077" y="19649"/>
                    </a:lnTo>
                    <a:lnTo>
                      <a:pt x="2700" y="19788"/>
                    </a:lnTo>
                    <a:lnTo>
                      <a:pt x="15888" y="19788"/>
                    </a:lnTo>
                    <a:lnTo>
                      <a:pt x="16304" y="19510"/>
                    </a:lnTo>
                    <a:lnTo>
                      <a:pt x="16615" y="19092"/>
                    </a:lnTo>
                    <a:lnTo>
                      <a:pt x="20042" y="11845"/>
                    </a:lnTo>
                    <a:lnTo>
                      <a:pt x="20250" y="11148"/>
                    </a:lnTo>
                    <a:lnTo>
                      <a:pt x="20250" y="10452"/>
                    </a:lnTo>
                    <a:lnTo>
                      <a:pt x="20042" y="9755"/>
                    </a:lnTo>
                    <a:lnTo>
                      <a:pt x="16615" y="2508"/>
                    </a:lnTo>
                    <a:lnTo>
                      <a:pt x="16304" y="2090"/>
                    </a:lnTo>
                    <a:lnTo>
                      <a:pt x="15473" y="1812"/>
                    </a:lnTo>
                    <a:lnTo>
                      <a:pt x="2700" y="1812"/>
                    </a:lnTo>
                    <a:close/>
                    <a:moveTo>
                      <a:pt x="2700" y="0"/>
                    </a:moveTo>
                    <a:lnTo>
                      <a:pt x="15473" y="0"/>
                    </a:lnTo>
                    <a:lnTo>
                      <a:pt x="16200" y="139"/>
                    </a:lnTo>
                    <a:lnTo>
                      <a:pt x="16823" y="279"/>
                    </a:lnTo>
                    <a:lnTo>
                      <a:pt x="17342" y="975"/>
                    </a:lnTo>
                    <a:lnTo>
                      <a:pt x="17862" y="1812"/>
                    </a:lnTo>
                    <a:lnTo>
                      <a:pt x="21081" y="8919"/>
                    </a:lnTo>
                    <a:lnTo>
                      <a:pt x="21600" y="10730"/>
                    </a:lnTo>
                    <a:lnTo>
                      <a:pt x="21081" y="12821"/>
                    </a:lnTo>
                    <a:lnTo>
                      <a:pt x="17862" y="20067"/>
                    </a:lnTo>
                    <a:lnTo>
                      <a:pt x="17342" y="20625"/>
                    </a:lnTo>
                    <a:lnTo>
                      <a:pt x="16823" y="21321"/>
                    </a:lnTo>
                    <a:lnTo>
                      <a:pt x="16200" y="21461"/>
                    </a:lnTo>
                    <a:lnTo>
                      <a:pt x="15473" y="21600"/>
                    </a:lnTo>
                    <a:lnTo>
                      <a:pt x="2700" y="21600"/>
                    </a:lnTo>
                    <a:lnTo>
                      <a:pt x="1350" y="21321"/>
                    </a:lnTo>
                    <a:lnTo>
                      <a:pt x="312" y="19788"/>
                    </a:lnTo>
                    <a:lnTo>
                      <a:pt x="0" y="17977"/>
                    </a:lnTo>
                    <a:lnTo>
                      <a:pt x="0" y="3623"/>
                    </a:lnTo>
                    <a:lnTo>
                      <a:pt x="312" y="1812"/>
                    </a:lnTo>
                    <a:lnTo>
                      <a:pt x="1350" y="557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446" name="Figure"/>
              <p:cNvSpPr/>
              <p:nvPr/>
            </p:nvSpPr>
            <p:spPr>
              <a:xfrm>
                <a:off x="742667" y="337054"/>
                <a:ext cx="222804" cy="222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523" y="2769"/>
                    </a:moveTo>
                    <a:lnTo>
                      <a:pt x="7754" y="3877"/>
                    </a:lnTo>
                    <a:lnTo>
                      <a:pt x="5538" y="5538"/>
                    </a:lnTo>
                    <a:lnTo>
                      <a:pt x="3877" y="7754"/>
                    </a:lnTo>
                    <a:lnTo>
                      <a:pt x="3323" y="9969"/>
                    </a:lnTo>
                    <a:lnTo>
                      <a:pt x="3877" y="13292"/>
                    </a:lnTo>
                    <a:lnTo>
                      <a:pt x="5538" y="14954"/>
                    </a:lnTo>
                    <a:lnTo>
                      <a:pt x="7754" y="16615"/>
                    </a:lnTo>
                    <a:lnTo>
                      <a:pt x="10523" y="17169"/>
                    </a:lnTo>
                    <a:lnTo>
                      <a:pt x="13292" y="16615"/>
                    </a:lnTo>
                    <a:lnTo>
                      <a:pt x="16062" y="14954"/>
                    </a:lnTo>
                    <a:lnTo>
                      <a:pt x="17723" y="13292"/>
                    </a:lnTo>
                    <a:lnTo>
                      <a:pt x="17723" y="7754"/>
                    </a:lnTo>
                    <a:lnTo>
                      <a:pt x="16062" y="5538"/>
                    </a:lnTo>
                    <a:lnTo>
                      <a:pt x="13292" y="3877"/>
                    </a:lnTo>
                    <a:lnTo>
                      <a:pt x="10523" y="2769"/>
                    </a:lnTo>
                    <a:close/>
                    <a:moveTo>
                      <a:pt x="10523" y="0"/>
                    </a:moveTo>
                    <a:lnTo>
                      <a:pt x="14400" y="0"/>
                    </a:lnTo>
                    <a:lnTo>
                      <a:pt x="16615" y="1662"/>
                    </a:lnTo>
                    <a:lnTo>
                      <a:pt x="18831" y="3877"/>
                    </a:lnTo>
                    <a:lnTo>
                      <a:pt x="20492" y="7200"/>
                    </a:lnTo>
                    <a:lnTo>
                      <a:pt x="21600" y="9969"/>
                    </a:lnTo>
                    <a:lnTo>
                      <a:pt x="20492" y="13292"/>
                    </a:lnTo>
                    <a:lnTo>
                      <a:pt x="18831" y="16615"/>
                    </a:lnTo>
                    <a:lnTo>
                      <a:pt x="16615" y="18831"/>
                    </a:lnTo>
                    <a:lnTo>
                      <a:pt x="14400" y="20492"/>
                    </a:lnTo>
                    <a:lnTo>
                      <a:pt x="10523" y="21600"/>
                    </a:lnTo>
                    <a:lnTo>
                      <a:pt x="7200" y="20492"/>
                    </a:lnTo>
                    <a:lnTo>
                      <a:pt x="3877" y="18831"/>
                    </a:lnTo>
                    <a:lnTo>
                      <a:pt x="2215" y="16615"/>
                    </a:lnTo>
                    <a:lnTo>
                      <a:pt x="554" y="13292"/>
                    </a:lnTo>
                    <a:lnTo>
                      <a:pt x="0" y="9969"/>
                    </a:lnTo>
                    <a:lnTo>
                      <a:pt x="554" y="7200"/>
                    </a:lnTo>
                    <a:lnTo>
                      <a:pt x="2215" y="3877"/>
                    </a:lnTo>
                    <a:lnTo>
                      <a:pt x="3877" y="1662"/>
                    </a:lnTo>
                    <a:lnTo>
                      <a:pt x="7200" y="0"/>
                    </a:lnTo>
                    <a:lnTo>
                      <a:pt x="105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</p:grpSp>
      </p:grpSp>
      <p:sp>
        <p:nvSpPr>
          <p:cNvPr id="449" name="Sommaire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Sommaire</a:t>
            </a:r>
          </a:p>
        </p:txBody>
      </p:sp>
      <p:grpSp>
        <p:nvGrpSpPr>
          <p:cNvPr id="454" name="Grouper"/>
          <p:cNvGrpSpPr/>
          <p:nvPr/>
        </p:nvGrpSpPr>
        <p:grpSpPr>
          <a:xfrm>
            <a:off x="747136" y="13534186"/>
            <a:ext cx="15185511" cy="228417"/>
            <a:chOff x="0" y="0"/>
            <a:chExt cx="15185509" cy="228415"/>
          </a:xfrm>
        </p:grpSpPr>
        <p:sp>
          <p:nvSpPr>
            <p:cNvPr id="450" name="Rectangle"/>
            <p:cNvSpPr/>
            <p:nvPr/>
          </p:nvSpPr>
          <p:spPr>
            <a:xfrm>
              <a:off x="-1" y="0"/>
              <a:ext cx="3800906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451" name="Rectangle"/>
            <p:cNvSpPr/>
            <p:nvPr/>
          </p:nvSpPr>
          <p:spPr>
            <a:xfrm>
              <a:off x="3800905" y="544"/>
              <a:ext cx="3791850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452" name="Rectangle"/>
            <p:cNvSpPr/>
            <p:nvPr/>
          </p:nvSpPr>
          <p:spPr>
            <a:xfrm>
              <a:off x="7592755" y="0"/>
              <a:ext cx="3800905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453" name="Rectangle"/>
            <p:cNvSpPr/>
            <p:nvPr/>
          </p:nvSpPr>
          <p:spPr>
            <a:xfrm>
              <a:off x="11393661" y="544"/>
              <a:ext cx="3791849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grpSp>
        <p:nvGrpSpPr>
          <p:cNvPr id="457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456" name="1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pic>
        <p:nvPicPr>
          <p:cNvPr id="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Rectangle"/>
          <p:cNvSpPr/>
          <p:nvPr/>
        </p:nvSpPr>
        <p:spPr>
          <a:xfrm>
            <a:off x="239136" y="13534186"/>
            <a:ext cx="3800906" cy="228417"/>
          </a:xfrm>
          <a:prstGeom prst="rect">
            <a:avLst/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60" name="Rectangle"/>
          <p:cNvSpPr/>
          <p:nvPr/>
        </p:nvSpPr>
        <p:spPr>
          <a:xfrm>
            <a:off x="4040042" y="13534731"/>
            <a:ext cx="3791850" cy="227871"/>
          </a:xfrm>
          <a:prstGeom prst="rect">
            <a:avLst/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61" name="Rectangle"/>
          <p:cNvSpPr/>
          <p:nvPr/>
        </p:nvSpPr>
        <p:spPr>
          <a:xfrm>
            <a:off x="7831892" y="13534186"/>
            <a:ext cx="3800905" cy="228417"/>
          </a:xfrm>
          <a:prstGeom prst="rect">
            <a:avLst/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62" name="Rectangle"/>
          <p:cNvSpPr/>
          <p:nvPr/>
        </p:nvSpPr>
        <p:spPr>
          <a:xfrm>
            <a:off x="11632798" y="13534731"/>
            <a:ext cx="3791849" cy="227871"/>
          </a:xfrm>
          <a:prstGeom prst="rect">
            <a:avLst/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63" name="Rectangle"/>
          <p:cNvSpPr/>
          <p:nvPr/>
        </p:nvSpPr>
        <p:spPr>
          <a:xfrm>
            <a:off x="15430098" y="13534731"/>
            <a:ext cx="3791849" cy="227871"/>
          </a:xfrm>
          <a:prstGeom prst="rect">
            <a:avLst/>
          </a:prstGeom>
          <a:solidFill>
            <a:srgbClr val="F7E84A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64" name="Rectangle"/>
          <p:cNvSpPr/>
          <p:nvPr/>
        </p:nvSpPr>
        <p:spPr>
          <a:xfrm>
            <a:off x="19214698" y="13534731"/>
            <a:ext cx="3791849" cy="2278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grpSp>
        <p:nvGrpSpPr>
          <p:cNvPr id="467" name="Grouper"/>
          <p:cNvGrpSpPr/>
          <p:nvPr/>
        </p:nvGrpSpPr>
        <p:grpSpPr>
          <a:xfrm>
            <a:off x="1915730" y="3528472"/>
            <a:ext cx="1780541" cy="1780542"/>
            <a:chOff x="0" y="0"/>
            <a:chExt cx="1780540" cy="1780540"/>
          </a:xfrm>
        </p:grpSpPr>
        <p:sp>
          <p:nvSpPr>
            <p:cNvPr id="465" name="Cercle"/>
            <p:cNvSpPr/>
            <p:nvPr/>
          </p:nvSpPr>
          <p:spPr>
            <a:xfrm>
              <a:off x="0" y="0"/>
              <a:ext cx="1780541" cy="1780541"/>
            </a:xfrm>
            <a:prstGeom prst="ellipse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46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8301" y="209167"/>
              <a:ext cx="1251770" cy="1251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0" name="Grouper"/>
          <p:cNvGrpSpPr/>
          <p:nvPr/>
        </p:nvGrpSpPr>
        <p:grpSpPr>
          <a:xfrm>
            <a:off x="1915730" y="6149422"/>
            <a:ext cx="1780541" cy="1780541"/>
            <a:chOff x="0" y="0"/>
            <a:chExt cx="1780540" cy="1780540"/>
          </a:xfrm>
        </p:grpSpPr>
        <p:sp>
          <p:nvSpPr>
            <p:cNvPr id="468" name="Cercle"/>
            <p:cNvSpPr/>
            <p:nvPr/>
          </p:nvSpPr>
          <p:spPr>
            <a:xfrm>
              <a:off x="0" y="0"/>
              <a:ext cx="1780541" cy="1780541"/>
            </a:xfrm>
            <a:prstGeom prst="ellipse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43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46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4398" y="145944"/>
              <a:ext cx="1251770" cy="1251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3" name="Grouper"/>
          <p:cNvGrpSpPr/>
          <p:nvPr/>
        </p:nvGrpSpPr>
        <p:grpSpPr>
          <a:xfrm>
            <a:off x="1925743" y="8950276"/>
            <a:ext cx="1780541" cy="1780541"/>
            <a:chOff x="0" y="0"/>
            <a:chExt cx="1780540" cy="1780540"/>
          </a:xfrm>
        </p:grpSpPr>
        <p:sp>
          <p:nvSpPr>
            <p:cNvPr id="471" name="Cercle"/>
            <p:cNvSpPr/>
            <p:nvPr/>
          </p:nvSpPr>
          <p:spPr>
            <a:xfrm>
              <a:off x="0" y="0"/>
              <a:ext cx="1780541" cy="1780541"/>
            </a:xfrm>
            <a:prstGeom prst="ellipse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47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2485" y="264385"/>
              <a:ext cx="1251770" cy="1251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6" name="Grouper"/>
          <p:cNvGrpSpPr/>
          <p:nvPr/>
        </p:nvGrpSpPr>
        <p:grpSpPr>
          <a:xfrm>
            <a:off x="13630389" y="6149422"/>
            <a:ext cx="1780541" cy="1780541"/>
            <a:chOff x="0" y="0"/>
            <a:chExt cx="1780540" cy="1780540"/>
          </a:xfrm>
        </p:grpSpPr>
        <p:sp>
          <p:nvSpPr>
            <p:cNvPr id="474" name="Cercle"/>
            <p:cNvSpPr/>
            <p:nvPr/>
          </p:nvSpPr>
          <p:spPr>
            <a:xfrm>
              <a:off x="0" y="0"/>
              <a:ext cx="1780541" cy="1780541"/>
            </a:xfrm>
            <a:prstGeom prst="ellipse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475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4039" y="268462"/>
              <a:ext cx="1251769" cy="1251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9" name="Grouper"/>
          <p:cNvGrpSpPr/>
          <p:nvPr/>
        </p:nvGrpSpPr>
        <p:grpSpPr>
          <a:xfrm>
            <a:off x="13622816" y="3440653"/>
            <a:ext cx="1788114" cy="1868361"/>
            <a:chOff x="0" y="0"/>
            <a:chExt cx="1788113" cy="1868359"/>
          </a:xfrm>
        </p:grpSpPr>
        <p:sp>
          <p:nvSpPr>
            <p:cNvPr id="477" name="Cercle"/>
            <p:cNvSpPr/>
            <p:nvPr/>
          </p:nvSpPr>
          <p:spPr>
            <a:xfrm>
              <a:off x="7573" y="87819"/>
              <a:ext cx="1780541" cy="1780541"/>
            </a:xfrm>
            <a:prstGeom prst="ellipse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47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780541" cy="1780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4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4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4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4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4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8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4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2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4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600"/>
                            </p:stCondLst>
                            <p:childTnLst>
                              <p:par>
                                <p:cTn id="41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4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Class="entr" nodeType="afterEffect" presetID="9" grpId="1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4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400"/>
                            </p:stCondLst>
                            <p:childTnLst>
                              <p:par>
                                <p:cTn id="49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4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3" grpId="12"/>
      <p:bldP build="whole" bldLvl="1" animBg="1" rev="0" advAuto="0" spid="439" grpId="4"/>
      <p:bldP build="whole" bldLvl="1" animBg="1" rev="0" advAuto="0" spid="442" grpId="6"/>
      <p:bldP build="whole" bldLvl="1" animBg="1" rev="0" advAuto="0" spid="479" grpId="7"/>
      <p:bldP build="whole" bldLvl="1" animBg="1" rev="0" advAuto="0" spid="448" grpId="11"/>
      <p:bldP build="whole" bldLvl="1" animBg="1" rev="0" advAuto="0" spid="467" grpId="1"/>
      <p:bldP build="whole" bldLvl="1" animBg="1" rev="0" advAuto="0" spid="473" grpId="5"/>
      <p:bldP build="whole" bldLvl="1" animBg="1" rev="0" advAuto="0" spid="476" grpId="9"/>
      <p:bldP build="whole" bldLvl="1" animBg="1" rev="0" advAuto="0" spid="470" grpId="3"/>
      <p:bldP build="whole" bldLvl="1" animBg="1" rev="0" advAuto="0" spid="438" grpId="2"/>
      <p:bldP build="whole" bldLvl="1" animBg="1" rev="0" advAuto="0" spid="440" grpId="8"/>
      <p:bldP build="whole" bldLvl="1" animBg="1" rev="0" advAuto="0" spid="441" grpId="1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Rectangle"/>
          <p:cNvSpPr/>
          <p:nvPr/>
        </p:nvSpPr>
        <p:spPr>
          <a:xfrm>
            <a:off x="-1" y="3507"/>
            <a:ext cx="24384001" cy="13708986"/>
          </a:xfrm>
          <a:prstGeom prst="rect">
            <a:avLst/>
          </a:prstGeom>
          <a:solidFill>
            <a:srgbClr val="323A45">
              <a:alpha val="90000"/>
            </a:srgbClr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372" name="Conclusion"/>
          <p:cNvSpPr txBox="1"/>
          <p:nvPr/>
        </p:nvSpPr>
        <p:spPr>
          <a:xfrm>
            <a:off x="8889454" y="6050279"/>
            <a:ext cx="6605092" cy="1615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>
              <a:defRPr b="1" sz="9000">
                <a:solidFill>
                  <a:srgbClr val="C7C7C7"/>
                </a:solidFill>
                <a:uFill>
                  <a:solidFill>
                    <a:srgbClr val="83EE0E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uFill>
                  <a:solidFill>
                    <a:srgbClr val="83EE0E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Conclusion</a:t>
            </a:r>
          </a:p>
        </p:txBody>
      </p:sp>
      <p:pic>
        <p:nvPicPr>
          <p:cNvPr id="1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Rectangle"/>
          <p:cNvSpPr/>
          <p:nvPr/>
        </p:nvSpPr>
        <p:spPr>
          <a:xfrm>
            <a:off x="-1" y="3507"/>
            <a:ext cx="24384001" cy="13708986"/>
          </a:xfrm>
          <a:prstGeom prst="rect">
            <a:avLst/>
          </a:prstGeom>
          <a:solidFill>
            <a:srgbClr val="323A45">
              <a:alpha val="90000"/>
            </a:srgbClr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376" name="Merci de nous avoir écouté"/>
          <p:cNvSpPr txBox="1"/>
          <p:nvPr/>
        </p:nvSpPr>
        <p:spPr>
          <a:xfrm>
            <a:off x="-89148" y="6050279"/>
            <a:ext cx="24562297" cy="1615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/>
          <a:p>
            <a:pPr lvl="1" algn="ctr">
              <a:defRPr b="1" i="1" sz="9000">
                <a:solidFill>
                  <a:srgbClr val="C7C7C7"/>
                </a:solidFill>
              </a:defRPr>
            </a:pPr>
            <a:r>
              <a:rPr>
                <a:uFill>
                  <a:solidFill>
                    <a:srgbClr val="83EE0E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Merci de nous avoir écouté</a:t>
            </a:r>
          </a:p>
        </p:txBody>
      </p:sp>
      <p:sp>
        <p:nvSpPr>
          <p:cNvPr id="1377" name="Ligne"/>
          <p:cNvSpPr/>
          <p:nvPr/>
        </p:nvSpPr>
        <p:spPr>
          <a:xfrm>
            <a:off x="5417933" y="7779152"/>
            <a:ext cx="1354813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121920" tIns="121920" rIns="121920" bIns="121920"/>
          <a:lstStyle/>
          <a:p>
            <a:pPr defTabSz="457200">
              <a:defRPr sz="3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1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Notre équipe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Notre équipe</a:t>
            </a:r>
          </a:p>
        </p:txBody>
      </p:sp>
      <p:sp>
        <p:nvSpPr>
          <p:cNvPr id="482" name="Saliou BA"/>
          <p:cNvSpPr txBox="1"/>
          <p:nvPr/>
        </p:nvSpPr>
        <p:spPr>
          <a:xfrm>
            <a:off x="1248260" y="5930037"/>
            <a:ext cx="5350935" cy="102995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normAutofit fontScale="100000" lnSpcReduction="0"/>
          </a:bodyPr>
          <a:lstStyle>
            <a:lvl1pPr indent="3175" algn="ctr" defTabSz="1828800">
              <a:lnSpc>
                <a:spcPct val="150000"/>
              </a:lnSpc>
              <a:spcBef>
                <a:spcPts val="300"/>
              </a:spcBef>
              <a:defRPr sz="3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Saliou BA</a:t>
            </a:r>
          </a:p>
        </p:txBody>
      </p:sp>
      <p:sp>
        <p:nvSpPr>
          <p:cNvPr id="483" name="Rectangle aux angles arrondis"/>
          <p:cNvSpPr/>
          <p:nvPr/>
        </p:nvSpPr>
        <p:spPr>
          <a:xfrm>
            <a:off x="1972456" y="7438528"/>
            <a:ext cx="3902544" cy="266771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484" name="Rectangle aux angles arrondis"/>
          <p:cNvSpPr/>
          <p:nvPr/>
        </p:nvSpPr>
        <p:spPr>
          <a:xfrm>
            <a:off x="2574981" y="8132581"/>
            <a:ext cx="3300019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485" name="5%"/>
          <p:cNvSpPr txBox="1"/>
          <p:nvPr/>
        </p:nvSpPr>
        <p:spPr>
          <a:xfrm>
            <a:off x="1979081" y="7329169"/>
            <a:ext cx="587418" cy="485488"/>
          </a:xfrm>
          <a:prstGeom prst="rect">
            <a:avLst/>
          </a:prstGeom>
          <a:solidFill>
            <a:srgbClr val="333333">
              <a:alpha val="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1800">
                <a:solidFill>
                  <a:srgbClr val="000000">
                    <a:alpha val="64669"/>
                  </a:srgbClr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5%</a:t>
            </a:r>
          </a:p>
        </p:txBody>
      </p:sp>
      <p:sp>
        <p:nvSpPr>
          <p:cNvPr id="486" name="Rectangle aux angles arrondis"/>
          <p:cNvSpPr/>
          <p:nvPr/>
        </p:nvSpPr>
        <p:spPr>
          <a:xfrm>
            <a:off x="1967322" y="8132581"/>
            <a:ext cx="983964" cy="266771"/>
          </a:xfrm>
          <a:prstGeom prst="roundRect">
            <a:avLst>
              <a:gd name="adj" fmla="val 6250"/>
            </a:avLst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87" name="25%"/>
          <p:cNvSpPr txBox="1"/>
          <p:nvPr/>
        </p:nvSpPr>
        <p:spPr>
          <a:xfrm>
            <a:off x="2225980" y="8019676"/>
            <a:ext cx="771319" cy="4925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25%</a:t>
            </a:r>
          </a:p>
        </p:txBody>
      </p:sp>
      <p:sp>
        <p:nvSpPr>
          <p:cNvPr id="488" name="Documentation"/>
          <p:cNvSpPr txBox="1"/>
          <p:nvPr/>
        </p:nvSpPr>
        <p:spPr>
          <a:xfrm>
            <a:off x="1860297" y="6877712"/>
            <a:ext cx="2060089" cy="53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Documentation</a:t>
            </a:r>
          </a:p>
        </p:txBody>
      </p:sp>
      <p:sp>
        <p:nvSpPr>
          <p:cNvPr id="489" name="Rapport"/>
          <p:cNvSpPr txBox="1"/>
          <p:nvPr/>
        </p:nvSpPr>
        <p:spPr>
          <a:xfrm>
            <a:off x="1860296" y="7638173"/>
            <a:ext cx="1198016" cy="537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Rapport</a:t>
            </a:r>
          </a:p>
        </p:txBody>
      </p:sp>
      <p:sp>
        <p:nvSpPr>
          <p:cNvPr id="490" name="Julien DAURAT"/>
          <p:cNvSpPr txBox="1"/>
          <p:nvPr/>
        </p:nvSpPr>
        <p:spPr>
          <a:xfrm>
            <a:off x="6794965" y="8337867"/>
            <a:ext cx="5350934" cy="1524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normAutofit fontScale="100000" lnSpcReduction="0"/>
          </a:bodyPr>
          <a:lstStyle>
            <a:lvl1pPr indent="3175" algn="ctr" defTabSz="1828800">
              <a:lnSpc>
                <a:spcPct val="150000"/>
              </a:lnSpc>
              <a:spcBef>
                <a:spcPts val="300"/>
              </a:spcBef>
              <a:defRPr sz="3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Julien DAURAT</a:t>
            </a:r>
          </a:p>
        </p:txBody>
      </p:sp>
      <p:sp>
        <p:nvSpPr>
          <p:cNvPr id="491" name="Ariella LEVY"/>
          <p:cNvSpPr txBox="1"/>
          <p:nvPr/>
        </p:nvSpPr>
        <p:spPr>
          <a:xfrm>
            <a:off x="12128772" y="8337867"/>
            <a:ext cx="5350935" cy="1524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normAutofit fontScale="100000" lnSpcReduction="0"/>
          </a:bodyPr>
          <a:lstStyle>
            <a:lvl1pPr indent="3175" algn="ctr" defTabSz="1828800">
              <a:lnSpc>
                <a:spcPct val="150000"/>
              </a:lnSpc>
              <a:spcBef>
                <a:spcPts val="300"/>
              </a:spcBef>
              <a:defRPr sz="3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Ariella LEVY</a:t>
            </a:r>
          </a:p>
        </p:txBody>
      </p:sp>
      <p:sp>
        <p:nvSpPr>
          <p:cNvPr id="492" name="Bastien MARAIS"/>
          <p:cNvSpPr txBox="1"/>
          <p:nvPr/>
        </p:nvSpPr>
        <p:spPr>
          <a:xfrm>
            <a:off x="17650880" y="5994690"/>
            <a:ext cx="5350935" cy="1524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normAutofit fontScale="100000" lnSpcReduction="0"/>
          </a:bodyPr>
          <a:lstStyle>
            <a:lvl1pPr indent="3175" algn="ctr" defTabSz="1828800">
              <a:lnSpc>
                <a:spcPct val="150000"/>
              </a:lnSpc>
              <a:spcBef>
                <a:spcPts val="300"/>
              </a:spcBef>
              <a:defRPr sz="3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Bastien MARAIS</a:t>
            </a:r>
          </a:p>
        </p:txBody>
      </p:sp>
      <p:grpSp>
        <p:nvGrpSpPr>
          <p:cNvPr id="495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493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494" name="2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96" name="Rectangle aux angles arrondis"/>
          <p:cNvSpPr/>
          <p:nvPr/>
        </p:nvSpPr>
        <p:spPr>
          <a:xfrm>
            <a:off x="2574981" y="9588637"/>
            <a:ext cx="3300019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97" name="Rectangle aux angles arrondis"/>
          <p:cNvSpPr/>
          <p:nvPr/>
        </p:nvSpPr>
        <p:spPr>
          <a:xfrm>
            <a:off x="1967322" y="9588637"/>
            <a:ext cx="1992176" cy="266771"/>
          </a:xfrm>
          <a:prstGeom prst="roundRect">
            <a:avLst>
              <a:gd name="adj" fmla="val 6250"/>
            </a:avLst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98" name="50%"/>
          <p:cNvSpPr txBox="1"/>
          <p:nvPr/>
        </p:nvSpPr>
        <p:spPr>
          <a:xfrm>
            <a:off x="3241882" y="9475732"/>
            <a:ext cx="747017" cy="4925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50%</a:t>
            </a:r>
          </a:p>
        </p:txBody>
      </p:sp>
      <p:sp>
        <p:nvSpPr>
          <p:cNvPr id="499" name="Développement"/>
          <p:cNvSpPr txBox="1"/>
          <p:nvPr/>
        </p:nvSpPr>
        <p:spPr>
          <a:xfrm>
            <a:off x="1860296" y="9106469"/>
            <a:ext cx="2113706" cy="53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Développement</a:t>
            </a:r>
          </a:p>
        </p:txBody>
      </p:sp>
      <p:sp>
        <p:nvSpPr>
          <p:cNvPr id="500" name="Rectangle aux angles arrondis"/>
          <p:cNvSpPr/>
          <p:nvPr/>
        </p:nvSpPr>
        <p:spPr>
          <a:xfrm>
            <a:off x="2574981" y="8856481"/>
            <a:ext cx="3300019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501" name="Conception"/>
          <p:cNvSpPr txBox="1"/>
          <p:nvPr/>
        </p:nvSpPr>
        <p:spPr>
          <a:xfrm>
            <a:off x="1860296" y="8336673"/>
            <a:ext cx="1576597" cy="537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Conception</a:t>
            </a:r>
          </a:p>
        </p:txBody>
      </p:sp>
      <p:sp>
        <p:nvSpPr>
          <p:cNvPr id="502" name="Rectangle aux angles arrondis"/>
          <p:cNvSpPr/>
          <p:nvPr/>
        </p:nvSpPr>
        <p:spPr>
          <a:xfrm>
            <a:off x="7522356" y="9851528"/>
            <a:ext cx="3902544" cy="266771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503" name="Rectangle aux angles arrondis"/>
          <p:cNvSpPr/>
          <p:nvPr/>
        </p:nvSpPr>
        <p:spPr>
          <a:xfrm>
            <a:off x="8124880" y="10545581"/>
            <a:ext cx="3300020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504" name="Rectangle aux angles arrondis"/>
          <p:cNvSpPr/>
          <p:nvPr/>
        </p:nvSpPr>
        <p:spPr>
          <a:xfrm>
            <a:off x="7517222" y="10545581"/>
            <a:ext cx="983964" cy="266771"/>
          </a:xfrm>
          <a:prstGeom prst="roundRect">
            <a:avLst>
              <a:gd name="adj" fmla="val 6250"/>
            </a:avLst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05" name="25%"/>
          <p:cNvSpPr txBox="1"/>
          <p:nvPr/>
        </p:nvSpPr>
        <p:spPr>
          <a:xfrm>
            <a:off x="7775881" y="10432676"/>
            <a:ext cx="771318" cy="4925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25%</a:t>
            </a:r>
          </a:p>
        </p:txBody>
      </p:sp>
      <p:sp>
        <p:nvSpPr>
          <p:cNvPr id="506" name="Documentation"/>
          <p:cNvSpPr txBox="1"/>
          <p:nvPr/>
        </p:nvSpPr>
        <p:spPr>
          <a:xfrm>
            <a:off x="7410197" y="9290712"/>
            <a:ext cx="2060090" cy="53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Documentation</a:t>
            </a:r>
          </a:p>
        </p:txBody>
      </p:sp>
      <p:sp>
        <p:nvSpPr>
          <p:cNvPr id="507" name="Rapport"/>
          <p:cNvSpPr txBox="1"/>
          <p:nvPr/>
        </p:nvSpPr>
        <p:spPr>
          <a:xfrm>
            <a:off x="7410197" y="10051173"/>
            <a:ext cx="1198015" cy="537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Rapport</a:t>
            </a:r>
          </a:p>
        </p:txBody>
      </p:sp>
      <p:sp>
        <p:nvSpPr>
          <p:cNvPr id="508" name="Rectangle aux angles arrondis"/>
          <p:cNvSpPr/>
          <p:nvPr/>
        </p:nvSpPr>
        <p:spPr>
          <a:xfrm>
            <a:off x="7615980" y="12001637"/>
            <a:ext cx="3808920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09" name="Développement"/>
          <p:cNvSpPr txBox="1"/>
          <p:nvPr/>
        </p:nvSpPr>
        <p:spPr>
          <a:xfrm>
            <a:off x="7410197" y="11519469"/>
            <a:ext cx="2113705" cy="53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Développement</a:t>
            </a:r>
          </a:p>
        </p:txBody>
      </p:sp>
      <p:sp>
        <p:nvSpPr>
          <p:cNvPr id="510" name="Rectangle aux angles arrondis"/>
          <p:cNvSpPr/>
          <p:nvPr/>
        </p:nvSpPr>
        <p:spPr>
          <a:xfrm>
            <a:off x="8124880" y="11269481"/>
            <a:ext cx="3300020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511" name="Conception"/>
          <p:cNvSpPr txBox="1"/>
          <p:nvPr/>
        </p:nvSpPr>
        <p:spPr>
          <a:xfrm>
            <a:off x="7410197" y="10749673"/>
            <a:ext cx="1576597" cy="537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Conception</a:t>
            </a:r>
          </a:p>
        </p:txBody>
      </p:sp>
      <p:sp>
        <p:nvSpPr>
          <p:cNvPr id="512" name="Rectangle aux angles arrondis"/>
          <p:cNvSpPr/>
          <p:nvPr/>
        </p:nvSpPr>
        <p:spPr>
          <a:xfrm>
            <a:off x="12843656" y="9851528"/>
            <a:ext cx="3902544" cy="266771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513" name="Rectangle aux angles arrondis"/>
          <p:cNvSpPr/>
          <p:nvPr/>
        </p:nvSpPr>
        <p:spPr>
          <a:xfrm>
            <a:off x="12937280" y="10545581"/>
            <a:ext cx="3808920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514" name="5%"/>
          <p:cNvSpPr txBox="1"/>
          <p:nvPr/>
        </p:nvSpPr>
        <p:spPr>
          <a:xfrm>
            <a:off x="12913781" y="9742169"/>
            <a:ext cx="587418" cy="485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1800">
                <a:solidFill>
                  <a:srgbClr val="000000">
                    <a:alpha val="64531"/>
                  </a:srgbClr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5%</a:t>
            </a:r>
          </a:p>
        </p:txBody>
      </p:sp>
      <p:sp>
        <p:nvSpPr>
          <p:cNvPr id="515" name="Documentation"/>
          <p:cNvSpPr txBox="1"/>
          <p:nvPr/>
        </p:nvSpPr>
        <p:spPr>
          <a:xfrm>
            <a:off x="12731497" y="9290712"/>
            <a:ext cx="2060090" cy="53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Documentation</a:t>
            </a:r>
          </a:p>
        </p:txBody>
      </p:sp>
      <p:sp>
        <p:nvSpPr>
          <p:cNvPr id="516" name="Rapport"/>
          <p:cNvSpPr txBox="1"/>
          <p:nvPr/>
        </p:nvSpPr>
        <p:spPr>
          <a:xfrm>
            <a:off x="12731497" y="10051173"/>
            <a:ext cx="1198015" cy="537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Rapport</a:t>
            </a:r>
          </a:p>
        </p:txBody>
      </p:sp>
      <p:sp>
        <p:nvSpPr>
          <p:cNvPr id="517" name="Rectangle aux angles arrondis"/>
          <p:cNvSpPr/>
          <p:nvPr/>
        </p:nvSpPr>
        <p:spPr>
          <a:xfrm>
            <a:off x="12937280" y="12001637"/>
            <a:ext cx="3808920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18" name="Développement"/>
          <p:cNvSpPr txBox="1"/>
          <p:nvPr/>
        </p:nvSpPr>
        <p:spPr>
          <a:xfrm>
            <a:off x="12731497" y="11519469"/>
            <a:ext cx="2113705" cy="53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Développement</a:t>
            </a:r>
          </a:p>
        </p:txBody>
      </p:sp>
      <p:sp>
        <p:nvSpPr>
          <p:cNvPr id="519" name="Rectangle aux angles arrondis"/>
          <p:cNvSpPr/>
          <p:nvPr/>
        </p:nvSpPr>
        <p:spPr>
          <a:xfrm>
            <a:off x="12862279" y="11269481"/>
            <a:ext cx="3883921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520" name="Conception"/>
          <p:cNvSpPr txBox="1"/>
          <p:nvPr/>
        </p:nvSpPr>
        <p:spPr>
          <a:xfrm>
            <a:off x="12731497" y="10749673"/>
            <a:ext cx="1576597" cy="537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Conception</a:t>
            </a:r>
          </a:p>
        </p:txBody>
      </p:sp>
      <p:sp>
        <p:nvSpPr>
          <p:cNvPr id="521" name="Rectangle aux angles arrondis"/>
          <p:cNvSpPr/>
          <p:nvPr/>
        </p:nvSpPr>
        <p:spPr>
          <a:xfrm>
            <a:off x="18365764" y="7508351"/>
            <a:ext cx="3902544" cy="266771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522" name="Rectangle aux angles arrondis"/>
          <p:cNvSpPr/>
          <p:nvPr/>
        </p:nvSpPr>
        <p:spPr>
          <a:xfrm>
            <a:off x="18459387" y="8202404"/>
            <a:ext cx="3808921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523" name="Documentation"/>
          <p:cNvSpPr txBox="1"/>
          <p:nvPr/>
        </p:nvSpPr>
        <p:spPr>
          <a:xfrm>
            <a:off x="18253605" y="6947535"/>
            <a:ext cx="2060090" cy="53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Documentation</a:t>
            </a:r>
          </a:p>
        </p:txBody>
      </p:sp>
      <p:sp>
        <p:nvSpPr>
          <p:cNvPr id="524" name="Rapport"/>
          <p:cNvSpPr txBox="1"/>
          <p:nvPr/>
        </p:nvSpPr>
        <p:spPr>
          <a:xfrm>
            <a:off x="18253605" y="7707996"/>
            <a:ext cx="1198015" cy="537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Rapport</a:t>
            </a:r>
          </a:p>
        </p:txBody>
      </p:sp>
      <p:sp>
        <p:nvSpPr>
          <p:cNvPr id="525" name="Rectangle aux angles arrondis"/>
          <p:cNvSpPr/>
          <p:nvPr/>
        </p:nvSpPr>
        <p:spPr>
          <a:xfrm>
            <a:off x="18968288" y="9658460"/>
            <a:ext cx="3300020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26" name="Rectangle aux angles arrondis"/>
          <p:cNvSpPr/>
          <p:nvPr/>
        </p:nvSpPr>
        <p:spPr>
          <a:xfrm>
            <a:off x="18360631" y="9658460"/>
            <a:ext cx="2644201" cy="266771"/>
          </a:xfrm>
          <a:prstGeom prst="roundRect">
            <a:avLst>
              <a:gd name="adj" fmla="val 6250"/>
            </a:avLst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27" name="80%"/>
          <p:cNvSpPr txBox="1"/>
          <p:nvPr/>
        </p:nvSpPr>
        <p:spPr>
          <a:xfrm>
            <a:off x="20244789" y="9545555"/>
            <a:ext cx="747019" cy="4925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80%</a:t>
            </a:r>
          </a:p>
        </p:txBody>
      </p:sp>
      <p:sp>
        <p:nvSpPr>
          <p:cNvPr id="528" name="Développement"/>
          <p:cNvSpPr txBox="1"/>
          <p:nvPr/>
        </p:nvSpPr>
        <p:spPr>
          <a:xfrm>
            <a:off x="18253605" y="9176292"/>
            <a:ext cx="2113705" cy="53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Développement</a:t>
            </a:r>
          </a:p>
        </p:txBody>
      </p:sp>
      <p:sp>
        <p:nvSpPr>
          <p:cNvPr id="529" name="Rectangle aux angles arrondis"/>
          <p:cNvSpPr/>
          <p:nvPr/>
        </p:nvSpPr>
        <p:spPr>
          <a:xfrm>
            <a:off x="18467403" y="8926304"/>
            <a:ext cx="3800905" cy="266772"/>
          </a:xfrm>
          <a:prstGeom prst="roundRect">
            <a:avLst>
              <a:gd name="adj" fmla="val 625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pPr>
          </a:p>
        </p:txBody>
      </p:sp>
      <p:sp>
        <p:nvSpPr>
          <p:cNvPr id="530" name="Conception"/>
          <p:cNvSpPr txBox="1"/>
          <p:nvPr/>
        </p:nvSpPr>
        <p:spPr>
          <a:xfrm>
            <a:off x="18253605" y="8406496"/>
            <a:ext cx="1576597" cy="537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sz="22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Conception</a:t>
            </a:r>
          </a:p>
        </p:txBody>
      </p:sp>
      <p:pic>
        <p:nvPicPr>
          <p:cNvPr id="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9395" y="2312126"/>
            <a:ext cx="5345209" cy="5345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Rectangle aux angles arrondis"/>
          <p:cNvSpPr/>
          <p:nvPr/>
        </p:nvSpPr>
        <p:spPr>
          <a:xfrm>
            <a:off x="1967322" y="8856481"/>
            <a:ext cx="771318" cy="266771"/>
          </a:xfrm>
          <a:prstGeom prst="roundRect">
            <a:avLst>
              <a:gd name="adj" fmla="val 6250"/>
            </a:avLst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34" name="20%"/>
          <p:cNvSpPr txBox="1"/>
          <p:nvPr/>
        </p:nvSpPr>
        <p:spPr>
          <a:xfrm>
            <a:off x="2010080" y="8743576"/>
            <a:ext cx="771319" cy="4925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20%</a:t>
            </a:r>
          </a:p>
        </p:txBody>
      </p:sp>
      <p:sp>
        <p:nvSpPr>
          <p:cNvPr id="535" name="25"/>
          <p:cNvSpPr txBox="1"/>
          <p:nvPr/>
        </p:nvSpPr>
        <p:spPr>
          <a:xfrm>
            <a:off x="4274000" y="16708384"/>
            <a:ext cx="747017" cy="4925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25</a:t>
            </a:r>
          </a:p>
        </p:txBody>
      </p:sp>
      <p:sp>
        <p:nvSpPr>
          <p:cNvPr id="536" name="20"/>
          <p:cNvSpPr txBox="1"/>
          <p:nvPr/>
        </p:nvSpPr>
        <p:spPr>
          <a:xfrm>
            <a:off x="4060556" y="17061942"/>
            <a:ext cx="747017" cy="49258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020202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537" name="Rectangle aux angles arrondis"/>
          <p:cNvSpPr/>
          <p:nvPr/>
        </p:nvSpPr>
        <p:spPr>
          <a:xfrm>
            <a:off x="1967322" y="7438527"/>
            <a:ext cx="171937" cy="266772"/>
          </a:xfrm>
          <a:prstGeom prst="roundRect">
            <a:avLst>
              <a:gd name="adj" fmla="val 9698"/>
            </a:avLst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38" name="Rectangle aux angles arrondis"/>
          <p:cNvSpPr/>
          <p:nvPr/>
        </p:nvSpPr>
        <p:spPr>
          <a:xfrm>
            <a:off x="7517222" y="9847081"/>
            <a:ext cx="377531" cy="266771"/>
          </a:xfrm>
          <a:prstGeom prst="roundRect">
            <a:avLst>
              <a:gd name="adj" fmla="val 6250"/>
            </a:avLst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39" name="10%"/>
          <p:cNvSpPr txBox="1"/>
          <p:nvPr/>
        </p:nvSpPr>
        <p:spPr>
          <a:xfrm>
            <a:off x="7830284" y="9742169"/>
            <a:ext cx="676301" cy="485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1800">
                <a:solidFill>
                  <a:srgbClr val="000000">
                    <a:alpha val="64531"/>
                  </a:srgbClr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10%</a:t>
            </a:r>
          </a:p>
        </p:txBody>
      </p:sp>
      <p:sp>
        <p:nvSpPr>
          <p:cNvPr id="540" name="60"/>
          <p:cNvSpPr txBox="1"/>
          <p:nvPr/>
        </p:nvSpPr>
        <p:spPr>
          <a:xfrm>
            <a:off x="5467800" y="18206984"/>
            <a:ext cx="747017" cy="4925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60</a:t>
            </a:r>
          </a:p>
        </p:txBody>
      </p:sp>
      <p:sp>
        <p:nvSpPr>
          <p:cNvPr id="541" name="Rectangle aux angles arrondis"/>
          <p:cNvSpPr/>
          <p:nvPr/>
        </p:nvSpPr>
        <p:spPr>
          <a:xfrm>
            <a:off x="7517222" y="11265037"/>
            <a:ext cx="2358731" cy="266771"/>
          </a:xfrm>
          <a:prstGeom prst="roundRect">
            <a:avLst>
              <a:gd name="adj" fmla="val 6250"/>
            </a:avLst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42" name="60%"/>
          <p:cNvSpPr txBox="1"/>
          <p:nvPr/>
        </p:nvSpPr>
        <p:spPr>
          <a:xfrm>
            <a:off x="9134781" y="11156576"/>
            <a:ext cx="771318" cy="4925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60%</a:t>
            </a:r>
          </a:p>
        </p:txBody>
      </p:sp>
      <p:sp>
        <p:nvSpPr>
          <p:cNvPr id="543" name="Rectangle aux angles arrondis"/>
          <p:cNvSpPr/>
          <p:nvPr/>
        </p:nvSpPr>
        <p:spPr>
          <a:xfrm>
            <a:off x="7517222" y="11997827"/>
            <a:ext cx="171937" cy="266772"/>
          </a:xfrm>
          <a:prstGeom prst="roundRect">
            <a:avLst>
              <a:gd name="adj" fmla="val 9698"/>
            </a:avLst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44" name="5%"/>
          <p:cNvSpPr txBox="1"/>
          <p:nvPr/>
        </p:nvSpPr>
        <p:spPr>
          <a:xfrm>
            <a:off x="7567081" y="11901169"/>
            <a:ext cx="587418" cy="485488"/>
          </a:xfrm>
          <a:prstGeom prst="rect">
            <a:avLst/>
          </a:prstGeom>
          <a:solidFill>
            <a:srgbClr val="333333">
              <a:alpha val="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1800">
                <a:solidFill>
                  <a:srgbClr val="000000">
                    <a:alpha val="64669"/>
                  </a:srgbClr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5%</a:t>
            </a:r>
          </a:p>
        </p:txBody>
      </p:sp>
      <p:sp>
        <p:nvSpPr>
          <p:cNvPr id="545" name="Rectangle aux angles arrondis"/>
          <p:cNvSpPr/>
          <p:nvPr/>
        </p:nvSpPr>
        <p:spPr>
          <a:xfrm>
            <a:off x="12838522" y="9851527"/>
            <a:ext cx="171937" cy="266772"/>
          </a:xfrm>
          <a:prstGeom prst="roundRect">
            <a:avLst>
              <a:gd name="adj" fmla="val 9698"/>
            </a:avLst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46" name="70"/>
          <p:cNvSpPr txBox="1"/>
          <p:nvPr/>
        </p:nvSpPr>
        <p:spPr>
          <a:xfrm>
            <a:off x="5848800" y="18549884"/>
            <a:ext cx="747017" cy="4925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70</a:t>
            </a:r>
          </a:p>
        </p:txBody>
      </p:sp>
      <p:sp>
        <p:nvSpPr>
          <p:cNvPr id="547" name="Rectangle aux angles arrondis"/>
          <p:cNvSpPr/>
          <p:nvPr/>
        </p:nvSpPr>
        <p:spPr>
          <a:xfrm>
            <a:off x="18363021" y="7508560"/>
            <a:ext cx="171937" cy="266771"/>
          </a:xfrm>
          <a:prstGeom prst="roundRect">
            <a:avLst>
              <a:gd name="adj" fmla="val 9698"/>
            </a:avLst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48" name="5%"/>
          <p:cNvSpPr txBox="1"/>
          <p:nvPr/>
        </p:nvSpPr>
        <p:spPr>
          <a:xfrm>
            <a:off x="18438282" y="7405369"/>
            <a:ext cx="587418" cy="485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1800">
                <a:solidFill>
                  <a:srgbClr val="000000">
                    <a:alpha val="64531"/>
                  </a:srgbClr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5%</a:t>
            </a:r>
          </a:p>
        </p:txBody>
      </p:sp>
      <p:sp>
        <p:nvSpPr>
          <p:cNvPr id="549" name="Rectangle aux angles arrondis"/>
          <p:cNvSpPr/>
          <p:nvPr/>
        </p:nvSpPr>
        <p:spPr>
          <a:xfrm>
            <a:off x="18363021" y="8205807"/>
            <a:ext cx="171937" cy="259965"/>
          </a:xfrm>
          <a:prstGeom prst="roundRect">
            <a:avLst>
              <a:gd name="adj" fmla="val 9698"/>
            </a:avLst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50" name="5%"/>
          <p:cNvSpPr txBox="1"/>
          <p:nvPr/>
        </p:nvSpPr>
        <p:spPr>
          <a:xfrm>
            <a:off x="18438282" y="8091169"/>
            <a:ext cx="587418" cy="485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1800">
                <a:solidFill>
                  <a:srgbClr val="000000">
                    <a:alpha val="64531"/>
                  </a:srgbClr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5%</a:t>
            </a:r>
          </a:p>
        </p:txBody>
      </p:sp>
      <p:sp>
        <p:nvSpPr>
          <p:cNvPr id="551" name="Rectangle aux angles arrondis"/>
          <p:cNvSpPr/>
          <p:nvPr/>
        </p:nvSpPr>
        <p:spPr>
          <a:xfrm>
            <a:off x="18363021" y="8926787"/>
            <a:ext cx="377532" cy="263642"/>
          </a:xfrm>
          <a:prstGeom prst="roundRect">
            <a:avLst>
              <a:gd name="adj" fmla="val 6324"/>
            </a:avLst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52" name="10%"/>
          <p:cNvSpPr txBox="1"/>
          <p:nvPr/>
        </p:nvSpPr>
        <p:spPr>
          <a:xfrm>
            <a:off x="18676084" y="8815069"/>
            <a:ext cx="676301" cy="485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1800">
                <a:solidFill>
                  <a:srgbClr val="000000">
                    <a:alpha val="64531"/>
                  </a:srgbClr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10%</a:t>
            </a:r>
          </a:p>
        </p:txBody>
      </p:sp>
      <p:sp>
        <p:nvSpPr>
          <p:cNvPr id="553" name="Rectangle aux angles arrondis"/>
          <p:cNvSpPr/>
          <p:nvPr/>
        </p:nvSpPr>
        <p:spPr>
          <a:xfrm>
            <a:off x="12838521" y="12002757"/>
            <a:ext cx="171937" cy="264533"/>
          </a:xfrm>
          <a:prstGeom prst="roundRect">
            <a:avLst>
              <a:gd name="adj" fmla="val 9698"/>
            </a:avLst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54" name="5%"/>
          <p:cNvSpPr txBox="1"/>
          <p:nvPr/>
        </p:nvSpPr>
        <p:spPr>
          <a:xfrm>
            <a:off x="12888382" y="11888469"/>
            <a:ext cx="587418" cy="485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1800">
                <a:solidFill>
                  <a:srgbClr val="000000">
                    <a:alpha val="64531"/>
                  </a:srgbClr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5%</a:t>
            </a:r>
          </a:p>
        </p:txBody>
      </p:sp>
      <p:sp>
        <p:nvSpPr>
          <p:cNvPr id="555" name="Rectangle aux angles arrondis"/>
          <p:cNvSpPr/>
          <p:nvPr/>
        </p:nvSpPr>
        <p:spPr>
          <a:xfrm>
            <a:off x="12838522" y="10546762"/>
            <a:ext cx="2727942" cy="264410"/>
          </a:xfrm>
          <a:prstGeom prst="roundRect">
            <a:avLst>
              <a:gd name="adj" fmla="val 6306"/>
            </a:avLst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56" name="70%"/>
          <p:cNvSpPr txBox="1"/>
          <p:nvPr/>
        </p:nvSpPr>
        <p:spPr>
          <a:xfrm>
            <a:off x="14834589" y="10434555"/>
            <a:ext cx="747019" cy="4925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70%</a:t>
            </a:r>
          </a:p>
        </p:txBody>
      </p:sp>
      <p:sp>
        <p:nvSpPr>
          <p:cNvPr id="557" name="Rectangle aux angles arrondis"/>
          <p:cNvSpPr/>
          <p:nvPr/>
        </p:nvSpPr>
        <p:spPr>
          <a:xfrm>
            <a:off x="12838522" y="11269481"/>
            <a:ext cx="771318" cy="266771"/>
          </a:xfrm>
          <a:prstGeom prst="roundRect">
            <a:avLst>
              <a:gd name="adj" fmla="val 6250"/>
            </a:avLst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58" name="20%"/>
          <p:cNvSpPr txBox="1"/>
          <p:nvPr/>
        </p:nvSpPr>
        <p:spPr>
          <a:xfrm>
            <a:off x="12929589" y="11171155"/>
            <a:ext cx="747019" cy="4925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 anchor="ctr">
            <a:spAutoFit/>
          </a:bodyPr>
          <a:lstStyle>
            <a:lvl1pPr algn="r" defTabSz="18288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20%</a:t>
            </a:r>
          </a:p>
        </p:txBody>
      </p:sp>
      <p:grpSp>
        <p:nvGrpSpPr>
          <p:cNvPr id="563" name="Grouper"/>
          <p:cNvGrpSpPr/>
          <p:nvPr/>
        </p:nvGrpSpPr>
        <p:grpSpPr>
          <a:xfrm>
            <a:off x="747136" y="13534186"/>
            <a:ext cx="15185511" cy="228417"/>
            <a:chOff x="0" y="0"/>
            <a:chExt cx="15185509" cy="228415"/>
          </a:xfrm>
        </p:grpSpPr>
        <p:sp>
          <p:nvSpPr>
            <p:cNvPr id="559" name="Rectangle"/>
            <p:cNvSpPr/>
            <p:nvPr/>
          </p:nvSpPr>
          <p:spPr>
            <a:xfrm>
              <a:off x="-1" y="0"/>
              <a:ext cx="3800906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560" name="Rectangle"/>
            <p:cNvSpPr/>
            <p:nvPr/>
          </p:nvSpPr>
          <p:spPr>
            <a:xfrm>
              <a:off x="3800905" y="544"/>
              <a:ext cx="3791850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561" name="Rectangle"/>
            <p:cNvSpPr/>
            <p:nvPr/>
          </p:nvSpPr>
          <p:spPr>
            <a:xfrm>
              <a:off x="7592755" y="0"/>
              <a:ext cx="3800905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562" name="Rectangle"/>
            <p:cNvSpPr/>
            <p:nvPr/>
          </p:nvSpPr>
          <p:spPr>
            <a:xfrm>
              <a:off x="11393661" y="544"/>
              <a:ext cx="3791849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sp>
        <p:nvSpPr>
          <p:cNvPr id="564" name="Rectangle"/>
          <p:cNvSpPr/>
          <p:nvPr/>
        </p:nvSpPr>
        <p:spPr>
          <a:xfrm>
            <a:off x="239136" y="13534186"/>
            <a:ext cx="3800906" cy="228417"/>
          </a:xfrm>
          <a:prstGeom prst="rect">
            <a:avLst/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65" name="Rectangle"/>
          <p:cNvSpPr/>
          <p:nvPr/>
        </p:nvSpPr>
        <p:spPr>
          <a:xfrm>
            <a:off x="4040042" y="13534731"/>
            <a:ext cx="3791850" cy="227871"/>
          </a:xfrm>
          <a:prstGeom prst="rect">
            <a:avLst/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66" name="Rectangle"/>
          <p:cNvSpPr/>
          <p:nvPr/>
        </p:nvSpPr>
        <p:spPr>
          <a:xfrm>
            <a:off x="7831892" y="13534186"/>
            <a:ext cx="3800905" cy="228417"/>
          </a:xfrm>
          <a:prstGeom prst="rect">
            <a:avLst/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67" name="Rectangle"/>
          <p:cNvSpPr/>
          <p:nvPr/>
        </p:nvSpPr>
        <p:spPr>
          <a:xfrm>
            <a:off x="11632798" y="13534731"/>
            <a:ext cx="3791849" cy="227871"/>
          </a:xfrm>
          <a:prstGeom prst="rect">
            <a:avLst/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68" name="Rectangle"/>
          <p:cNvSpPr/>
          <p:nvPr/>
        </p:nvSpPr>
        <p:spPr>
          <a:xfrm>
            <a:off x="15430098" y="13534731"/>
            <a:ext cx="3791849" cy="227871"/>
          </a:xfrm>
          <a:prstGeom prst="rect">
            <a:avLst/>
          </a:prstGeom>
          <a:solidFill>
            <a:srgbClr val="F7E84A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69" name="Rectangle"/>
          <p:cNvSpPr/>
          <p:nvPr/>
        </p:nvSpPr>
        <p:spPr>
          <a:xfrm>
            <a:off x="19214698" y="13534731"/>
            <a:ext cx="3791849" cy="2278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es problèmes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Les problèmes</a:t>
            </a:r>
          </a:p>
        </p:txBody>
      </p:sp>
      <p:sp>
        <p:nvSpPr>
          <p:cNvPr id="572" name="du système de reprographie actuel"/>
          <p:cNvSpPr txBox="1"/>
          <p:nvPr/>
        </p:nvSpPr>
        <p:spPr>
          <a:xfrm>
            <a:off x="-151729" y="1991567"/>
            <a:ext cx="24535728" cy="59715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2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du système de reprographie actuel</a:t>
            </a:r>
          </a:p>
        </p:txBody>
      </p:sp>
      <p:sp>
        <p:nvSpPr>
          <p:cNvPr id="573" name="Problème de gestion"/>
          <p:cNvSpPr txBox="1"/>
          <p:nvPr/>
        </p:nvSpPr>
        <p:spPr>
          <a:xfrm>
            <a:off x="15242685" y="5000005"/>
            <a:ext cx="6387462" cy="739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>
              <a:defRPr b="1" sz="31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Problème de gestion</a:t>
            </a:r>
          </a:p>
        </p:txBody>
      </p:sp>
      <p:sp>
        <p:nvSpPr>
          <p:cNvPr id="574" name="Problème de communication"/>
          <p:cNvSpPr txBox="1"/>
          <p:nvPr/>
        </p:nvSpPr>
        <p:spPr>
          <a:xfrm>
            <a:off x="15242685" y="7514313"/>
            <a:ext cx="6387462" cy="739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>
              <a:defRPr b="1" sz="31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Problème de communication</a:t>
            </a:r>
          </a:p>
        </p:txBody>
      </p:sp>
      <p:sp>
        <p:nvSpPr>
          <p:cNvPr id="575" name="Temps d’attente long et aléatoires"/>
          <p:cNvSpPr txBox="1"/>
          <p:nvPr/>
        </p:nvSpPr>
        <p:spPr>
          <a:xfrm>
            <a:off x="15242685" y="9952434"/>
            <a:ext cx="6387462" cy="739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>
              <a:defRPr b="1" sz="31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Temps d’attente long et aléatoires</a:t>
            </a:r>
          </a:p>
        </p:txBody>
      </p:sp>
      <p:grpSp>
        <p:nvGrpSpPr>
          <p:cNvPr id="578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576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577" name="3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584" name="Grouper"/>
          <p:cNvGrpSpPr/>
          <p:nvPr/>
        </p:nvGrpSpPr>
        <p:grpSpPr>
          <a:xfrm>
            <a:off x="13916180" y="4680501"/>
            <a:ext cx="1326507" cy="1326507"/>
            <a:chOff x="0" y="0"/>
            <a:chExt cx="1326506" cy="1326506"/>
          </a:xfrm>
        </p:grpSpPr>
        <p:sp>
          <p:nvSpPr>
            <p:cNvPr id="579" name="Cercle"/>
            <p:cNvSpPr/>
            <p:nvPr/>
          </p:nvSpPr>
          <p:spPr>
            <a:xfrm>
              <a:off x="0" y="0"/>
              <a:ext cx="1326507" cy="1326507"/>
            </a:xfrm>
            <a:prstGeom prst="ellipse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583" name="Grouper"/>
            <p:cNvGrpSpPr/>
            <p:nvPr/>
          </p:nvGrpSpPr>
          <p:grpSpPr>
            <a:xfrm>
              <a:off x="299392" y="312587"/>
              <a:ext cx="727716" cy="727715"/>
              <a:chOff x="0" y="0"/>
              <a:chExt cx="727714" cy="727714"/>
            </a:xfrm>
          </p:grpSpPr>
          <p:sp>
            <p:nvSpPr>
              <p:cNvPr id="580" name="Figure"/>
              <p:cNvSpPr/>
              <p:nvPr/>
            </p:nvSpPr>
            <p:spPr>
              <a:xfrm>
                <a:off x="-1" y="-1"/>
                <a:ext cx="727716" cy="7277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35" y="1350"/>
                    </a:moveTo>
                    <a:lnTo>
                      <a:pt x="9865" y="1350"/>
                    </a:lnTo>
                    <a:lnTo>
                      <a:pt x="9450" y="3427"/>
                    </a:lnTo>
                    <a:lnTo>
                      <a:pt x="9346" y="3842"/>
                    </a:lnTo>
                    <a:lnTo>
                      <a:pt x="9035" y="4154"/>
                    </a:lnTo>
                    <a:lnTo>
                      <a:pt x="8515" y="4465"/>
                    </a:lnTo>
                    <a:lnTo>
                      <a:pt x="7788" y="4777"/>
                    </a:lnTo>
                    <a:lnTo>
                      <a:pt x="7477" y="4985"/>
                    </a:lnTo>
                    <a:lnTo>
                      <a:pt x="7165" y="4985"/>
                    </a:lnTo>
                    <a:lnTo>
                      <a:pt x="6958" y="4777"/>
                    </a:lnTo>
                    <a:lnTo>
                      <a:pt x="6438" y="4673"/>
                    </a:lnTo>
                    <a:lnTo>
                      <a:pt x="4777" y="3635"/>
                    </a:lnTo>
                    <a:lnTo>
                      <a:pt x="3427" y="4777"/>
                    </a:lnTo>
                    <a:lnTo>
                      <a:pt x="4673" y="6542"/>
                    </a:lnTo>
                    <a:lnTo>
                      <a:pt x="4777" y="7062"/>
                    </a:lnTo>
                    <a:lnTo>
                      <a:pt x="4777" y="7477"/>
                    </a:lnTo>
                    <a:lnTo>
                      <a:pt x="4673" y="7892"/>
                    </a:lnTo>
                    <a:lnTo>
                      <a:pt x="4362" y="8723"/>
                    </a:lnTo>
                    <a:lnTo>
                      <a:pt x="4258" y="9035"/>
                    </a:lnTo>
                    <a:lnTo>
                      <a:pt x="3946" y="9242"/>
                    </a:lnTo>
                    <a:lnTo>
                      <a:pt x="3427" y="9554"/>
                    </a:lnTo>
                    <a:lnTo>
                      <a:pt x="1350" y="9865"/>
                    </a:lnTo>
                    <a:lnTo>
                      <a:pt x="1350" y="11735"/>
                    </a:lnTo>
                    <a:lnTo>
                      <a:pt x="3946" y="12254"/>
                    </a:lnTo>
                    <a:lnTo>
                      <a:pt x="4258" y="12565"/>
                    </a:lnTo>
                    <a:lnTo>
                      <a:pt x="4362" y="13085"/>
                    </a:lnTo>
                    <a:lnTo>
                      <a:pt x="4673" y="13812"/>
                    </a:lnTo>
                    <a:lnTo>
                      <a:pt x="4777" y="14227"/>
                    </a:lnTo>
                    <a:lnTo>
                      <a:pt x="4777" y="14642"/>
                    </a:lnTo>
                    <a:lnTo>
                      <a:pt x="4673" y="15162"/>
                    </a:lnTo>
                    <a:lnTo>
                      <a:pt x="3427" y="16927"/>
                    </a:lnTo>
                    <a:lnTo>
                      <a:pt x="4777" y="18173"/>
                    </a:lnTo>
                    <a:lnTo>
                      <a:pt x="6438" y="16927"/>
                    </a:lnTo>
                    <a:lnTo>
                      <a:pt x="6958" y="16823"/>
                    </a:lnTo>
                    <a:lnTo>
                      <a:pt x="7477" y="16823"/>
                    </a:lnTo>
                    <a:lnTo>
                      <a:pt x="7788" y="16927"/>
                    </a:lnTo>
                    <a:lnTo>
                      <a:pt x="8515" y="17238"/>
                    </a:lnTo>
                    <a:lnTo>
                      <a:pt x="9035" y="17342"/>
                    </a:lnTo>
                    <a:lnTo>
                      <a:pt x="9346" y="17862"/>
                    </a:lnTo>
                    <a:lnTo>
                      <a:pt x="9450" y="18277"/>
                    </a:lnTo>
                    <a:lnTo>
                      <a:pt x="9865" y="20250"/>
                    </a:lnTo>
                    <a:lnTo>
                      <a:pt x="11735" y="20250"/>
                    </a:lnTo>
                    <a:lnTo>
                      <a:pt x="12150" y="18277"/>
                    </a:lnTo>
                    <a:lnTo>
                      <a:pt x="12358" y="17862"/>
                    </a:lnTo>
                    <a:lnTo>
                      <a:pt x="12565" y="17342"/>
                    </a:lnTo>
                    <a:lnTo>
                      <a:pt x="13085" y="17238"/>
                    </a:lnTo>
                    <a:lnTo>
                      <a:pt x="13604" y="16927"/>
                    </a:lnTo>
                    <a:lnTo>
                      <a:pt x="13915" y="16823"/>
                    </a:lnTo>
                    <a:lnTo>
                      <a:pt x="14746" y="16823"/>
                    </a:lnTo>
                    <a:lnTo>
                      <a:pt x="14954" y="16927"/>
                    </a:lnTo>
                    <a:lnTo>
                      <a:pt x="16823" y="18173"/>
                    </a:lnTo>
                    <a:lnTo>
                      <a:pt x="18173" y="16927"/>
                    </a:lnTo>
                    <a:lnTo>
                      <a:pt x="16927" y="15162"/>
                    </a:lnTo>
                    <a:lnTo>
                      <a:pt x="16823" y="14642"/>
                    </a:lnTo>
                    <a:lnTo>
                      <a:pt x="16615" y="14227"/>
                    </a:lnTo>
                    <a:lnTo>
                      <a:pt x="16823" y="13812"/>
                    </a:lnTo>
                    <a:lnTo>
                      <a:pt x="17135" y="13085"/>
                    </a:lnTo>
                    <a:lnTo>
                      <a:pt x="17446" y="12565"/>
                    </a:lnTo>
                    <a:lnTo>
                      <a:pt x="17654" y="12254"/>
                    </a:lnTo>
                    <a:lnTo>
                      <a:pt x="20250" y="11735"/>
                    </a:lnTo>
                    <a:lnTo>
                      <a:pt x="20250" y="9865"/>
                    </a:lnTo>
                    <a:lnTo>
                      <a:pt x="18173" y="9450"/>
                    </a:lnTo>
                    <a:lnTo>
                      <a:pt x="17654" y="9242"/>
                    </a:lnTo>
                    <a:lnTo>
                      <a:pt x="17135" y="8723"/>
                    </a:lnTo>
                    <a:lnTo>
                      <a:pt x="16823" y="7892"/>
                    </a:lnTo>
                    <a:lnTo>
                      <a:pt x="16615" y="7477"/>
                    </a:lnTo>
                    <a:lnTo>
                      <a:pt x="16823" y="7062"/>
                    </a:lnTo>
                    <a:lnTo>
                      <a:pt x="16927" y="6542"/>
                    </a:lnTo>
                    <a:lnTo>
                      <a:pt x="18173" y="4777"/>
                    </a:lnTo>
                    <a:lnTo>
                      <a:pt x="16823" y="3635"/>
                    </a:lnTo>
                    <a:lnTo>
                      <a:pt x="14954" y="4673"/>
                    </a:lnTo>
                    <a:lnTo>
                      <a:pt x="14746" y="4777"/>
                    </a:lnTo>
                    <a:lnTo>
                      <a:pt x="14227" y="4985"/>
                    </a:lnTo>
                    <a:lnTo>
                      <a:pt x="13915" y="4985"/>
                    </a:lnTo>
                    <a:lnTo>
                      <a:pt x="13604" y="4777"/>
                    </a:lnTo>
                    <a:lnTo>
                      <a:pt x="12565" y="4154"/>
                    </a:lnTo>
                    <a:lnTo>
                      <a:pt x="12358" y="3842"/>
                    </a:lnTo>
                    <a:lnTo>
                      <a:pt x="12150" y="3427"/>
                    </a:lnTo>
                    <a:lnTo>
                      <a:pt x="11735" y="1350"/>
                    </a:lnTo>
                    <a:close/>
                    <a:moveTo>
                      <a:pt x="9865" y="0"/>
                    </a:moveTo>
                    <a:lnTo>
                      <a:pt x="11735" y="0"/>
                    </a:lnTo>
                    <a:lnTo>
                      <a:pt x="12150" y="104"/>
                    </a:lnTo>
                    <a:lnTo>
                      <a:pt x="12565" y="312"/>
                    </a:lnTo>
                    <a:lnTo>
                      <a:pt x="12877" y="727"/>
                    </a:lnTo>
                    <a:lnTo>
                      <a:pt x="13085" y="1142"/>
                    </a:lnTo>
                    <a:lnTo>
                      <a:pt x="13500" y="3115"/>
                    </a:lnTo>
                    <a:lnTo>
                      <a:pt x="14227" y="3635"/>
                    </a:lnTo>
                    <a:lnTo>
                      <a:pt x="16096" y="2388"/>
                    </a:lnTo>
                    <a:lnTo>
                      <a:pt x="16512" y="2285"/>
                    </a:lnTo>
                    <a:lnTo>
                      <a:pt x="17135" y="2285"/>
                    </a:lnTo>
                    <a:lnTo>
                      <a:pt x="17550" y="2388"/>
                    </a:lnTo>
                    <a:lnTo>
                      <a:pt x="19315" y="4154"/>
                    </a:lnTo>
                    <a:lnTo>
                      <a:pt x="19523" y="4673"/>
                    </a:lnTo>
                    <a:lnTo>
                      <a:pt x="19315" y="5088"/>
                    </a:lnTo>
                    <a:lnTo>
                      <a:pt x="19212" y="5504"/>
                    </a:lnTo>
                    <a:lnTo>
                      <a:pt x="17965" y="7373"/>
                    </a:lnTo>
                    <a:lnTo>
                      <a:pt x="18485" y="8204"/>
                    </a:lnTo>
                    <a:lnTo>
                      <a:pt x="20562" y="8515"/>
                    </a:lnTo>
                    <a:lnTo>
                      <a:pt x="20873" y="8827"/>
                    </a:lnTo>
                    <a:lnTo>
                      <a:pt x="21288" y="9138"/>
                    </a:lnTo>
                    <a:lnTo>
                      <a:pt x="21392" y="9450"/>
                    </a:lnTo>
                    <a:lnTo>
                      <a:pt x="21600" y="9865"/>
                    </a:lnTo>
                    <a:lnTo>
                      <a:pt x="21600" y="11735"/>
                    </a:lnTo>
                    <a:lnTo>
                      <a:pt x="21392" y="12254"/>
                    </a:lnTo>
                    <a:lnTo>
                      <a:pt x="21288" y="12565"/>
                    </a:lnTo>
                    <a:lnTo>
                      <a:pt x="20873" y="12877"/>
                    </a:lnTo>
                    <a:lnTo>
                      <a:pt x="20562" y="13085"/>
                    </a:lnTo>
                    <a:lnTo>
                      <a:pt x="18485" y="13500"/>
                    </a:lnTo>
                    <a:lnTo>
                      <a:pt x="17965" y="14331"/>
                    </a:lnTo>
                    <a:lnTo>
                      <a:pt x="19212" y="16200"/>
                    </a:lnTo>
                    <a:lnTo>
                      <a:pt x="19315" y="16512"/>
                    </a:lnTo>
                    <a:lnTo>
                      <a:pt x="19523" y="16927"/>
                    </a:lnTo>
                    <a:lnTo>
                      <a:pt x="19315" y="17342"/>
                    </a:lnTo>
                    <a:lnTo>
                      <a:pt x="19004" y="17862"/>
                    </a:lnTo>
                    <a:lnTo>
                      <a:pt x="17550" y="19315"/>
                    </a:lnTo>
                    <a:lnTo>
                      <a:pt x="17135" y="19523"/>
                    </a:lnTo>
                    <a:lnTo>
                      <a:pt x="16512" y="19523"/>
                    </a:lnTo>
                    <a:lnTo>
                      <a:pt x="16096" y="19315"/>
                    </a:lnTo>
                    <a:lnTo>
                      <a:pt x="14227" y="18173"/>
                    </a:lnTo>
                    <a:lnTo>
                      <a:pt x="13500" y="18381"/>
                    </a:lnTo>
                    <a:lnTo>
                      <a:pt x="13085" y="20562"/>
                    </a:lnTo>
                    <a:lnTo>
                      <a:pt x="12877" y="20977"/>
                    </a:lnTo>
                    <a:lnTo>
                      <a:pt x="12565" y="21288"/>
                    </a:lnTo>
                    <a:lnTo>
                      <a:pt x="12150" y="21600"/>
                    </a:lnTo>
                    <a:lnTo>
                      <a:pt x="9450" y="21600"/>
                    </a:lnTo>
                    <a:lnTo>
                      <a:pt x="9035" y="21288"/>
                    </a:lnTo>
                    <a:lnTo>
                      <a:pt x="8723" y="20977"/>
                    </a:lnTo>
                    <a:lnTo>
                      <a:pt x="8515" y="20562"/>
                    </a:lnTo>
                    <a:lnTo>
                      <a:pt x="8100" y="18381"/>
                    </a:lnTo>
                    <a:lnTo>
                      <a:pt x="7165" y="18173"/>
                    </a:lnTo>
                    <a:lnTo>
                      <a:pt x="5608" y="19315"/>
                    </a:lnTo>
                    <a:lnTo>
                      <a:pt x="5088" y="19523"/>
                    </a:lnTo>
                    <a:lnTo>
                      <a:pt x="4362" y="19523"/>
                    </a:lnTo>
                    <a:lnTo>
                      <a:pt x="4050" y="19315"/>
                    </a:lnTo>
                    <a:lnTo>
                      <a:pt x="3738" y="19212"/>
                    </a:lnTo>
                    <a:lnTo>
                      <a:pt x="2596" y="17862"/>
                    </a:lnTo>
                    <a:lnTo>
                      <a:pt x="2285" y="17342"/>
                    </a:lnTo>
                    <a:lnTo>
                      <a:pt x="2077" y="16927"/>
                    </a:lnTo>
                    <a:lnTo>
                      <a:pt x="2077" y="16512"/>
                    </a:lnTo>
                    <a:lnTo>
                      <a:pt x="2388" y="16200"/>
                    </a:lnTo>
                    <a:lnTo>
                      <a:pt x="3427" y="14331"/>
                    </a:lnTo>
                    <a:lnTo>
                      <a:pt x="3219" y="13500"/>
                    </a:lnTo>
                    <a:lnTo>
                      <a:pt x="1038" y="13085"/>
                    </a:lnTo>
                    <a:lnTo>
                      <a:pt x="623" y="12877"/>
                    </a:lnTo>
                    <a:lnTo>
                      <a:pt x="0" y="12254"/>
                    </a:lnTo>
                    <a:lnTo>
                      <a:pt x="0" y="9450"/>
                    </a:lnTo>
                    <a:lnTo>
                      <a:pt x="623" y="8827"/>
                    </a:lnTo>
                    <a:lnTo>
                      <a:pt x="1038" y="8515"/>
                    </a:lnTo>
                    <a:lnTo>
                      <a:pt x="3219" y="8204"/>
                    </a:lnTo>
                    <a:lnTo>
                      <a:pt x="3427" y="7373"/>
                    </a:lnTo>
                    <a:lnTo>
                      <a:pt x="2388" y="5504"/>
                    </a:lnTo>
                    <a:lnTo>
                      <a:pt x="2077" y="5088"/>
                    </a:lnTo>
                    <a:lnTo>
                      <a:pt x="2077" y="4673"/>
                    </a:lnTo>
                    <a:lnTo>
                      <a:pt x="2285" y="4154"/>
                    </a:lnTo>
                    <a:lnTo>
                      <a:pt x="2596" y="3842"/>
                    </a:lnTo>
                    <a:lnTo>
                      <a:pt x="3738" y="2492"/>
                    </a:lnTo>
                    <a:lnTo>
                      <a:pt x="4362" y="2285"/>
                    </a:lnTo>
                    <a:lnTo>
                      <a:pt x="5088" y="2285"/>
                    </a:lnTo>
                    <a:lnTo>
                      <a:pt x="5608" y="2388"/>
                    </a:lnTo>
                    <a:lnTo>
                      <a:pt x="7165" y="3635"/>
                    </a:lnTo>
                    <a:lnTo>
                      <a:pt x="8100" y="3115"/>
                    </a:lnTo>
                    <a:lnTo>
                      <a:pt x="8515" y="1142"/>
                    </a:lnTo>
                    <a:lnTo>
                      <a:pt x="8723" y="727"/>
                    </a:lnTo>
                    <a:lnTo>
                      <a:pt x="9035" y="312"/>
                    </a:lnTo>
                    <a:lnTo>
                      <a:pt x="9450" y="104"/>
                    </a:lnTo>
                    <a:lnTo>
                      <a:pt x="986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</a:defRPr>
                </a:pPr>
              </a:p>
            </p:txBody>
          </p:sp>
          <p:sp>
            <p:nvSpPr>
              <p:cNvPr id="581" name="Figure"/>
              <p:cNvSpPr/>
              <p:nvPr/>
            </p:nvSpPr>
            <p:spPr>
              <a:xfrm>
                <a:off x="202920" y="206417"/>
                <a:ext cx="318377" cy="318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19" y="1424"/>
                    </a:moveTo>
                    <a:lnTo>
                      <a:pt x="7121" y="2136"/>
                    </a:lnTo>
                    <a:lnTo>
                      <a:pt x="4035" y="4035"/>
                    </a:lnTo>
                    <a:lnTo>
                      <a:pt x="2374" y="7121"/>
                    </a:lnTo>
                    <a:lnTo>
                      <a:pt x="1424" y="10681"/>
                    </a:lnTo>
                    <a:lnTo>
                      <a:pt x="2374" y="14479"/>
                    </a:lnTo>
                    <a:lnTo>
                      <a:pt x="4035" y="17565"/>
                    </a:lnTo>
                    <a:lnTo>
                      <a:pt x="7121" y="19464"/>
                    </a:lnTo>
                    <a:lnTo>
                      <a:pt x="10919" y="20176"/>
                    </a:lnTo>
                    <a:lnTo>
                      <a:pt x="14716" y="19464"/>
                    </a:lnTo>
                    <a:lnTo>
                      <a:pt x="17327" y="17565"/>
                    </a:lnTo>
                    <a:lnTo>
                      <a:pt x="19464" y="14479"/>
                    </a:lnTo>
                    <a:lnTo>
                      <a:pt x="20176" y="10681"/>
                    </a:lnTo>
                    <a:lnTo>
                      <a:pt x="19464" y="7121"/>
                    </a:lnTo>
                    <a:lnTo>
                      <a:pt x="17327" y="4035"/>
                    </a:lnTo>
                    <a:lnTo>
                      <a:pt x="14716" y="2136"/>
                    </a:lnTo>
                    <a:lnTo>
                      <a:pt x="10919" y="1424"/>
                    </a:lnTo>
                    <a:close/>
                    <a:moveTo>
                      <a:pt x="10919" y="0"/>
                    </a:moveTo>
                    <a:lnTo>
                      <a:pt x="14954" y="712"/>
                    </a:lnTo>
                    <a:lnTo>
                      <a:pt x="18514" y="3086"/>
                    </a:lnTo>
                    <a:lnTo>
                      <a:pt x="20888" y="6646"/>
                    </a:lnTo>
                    <a:lnTo>
                      <a:pt x="21600" y="10681"/>
                    </a:lnTo>
                    <a:lnTo>
                      <a:pt x="20888" y="15191"/>
                    </a:lnTo>
                    <a:lnTo>
                      <a:pt x="18514" y="18514"/>
                    </a:lnTo>
                    <a:lnTo>
                      <a:pt x="14954" y="20651"/>
                    </a:lnTo>
                    <a:lnTo>
                      <a:pt x="10919" y="21600"/>
                    </a:lnTo>
                    <a:lnTo>
                      <a:pt x="6884" y="20651"/>
                    </a:lnTo>
                    <a:lnTo>
                      <a:pt x="3323" y="18514"/>
                    </a:lnTo>
                    <a:lnTo>
                      <a:pt x="949" y="15191"/>
                    </a:lnTo>
                    <a:lnTo>
                      <a:pt x="0" y="10681"/>
                    </a:lnTo>
                    <a:lnTo>
                      <a:pt x="949" y="6646"/>
                    </a:lnTo>
                    <a:lnTo>
                      <a:pt x="3323" y="3086"/>
                    </a:lnTo>
                    <a:lnTo>
                      <a:pt x="6884" y="712"/>
                    </a:lnTo>
                    <a:lnTo>
                      <a:pt x="1091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</a:defRPr>
                </a:pPr>
              </a:p>
            </p:txBody>
          </p:sp>
          <p:sp>
            <p:nvSpPr>
              <p:cNvPr id="582" name="Figure"/>
              <p:cNvSpPr/>
              <p:nvPr/>
            </p:nvSpPr>
            <p:spPr>
              <a:xfrm>
                <a:off x="272893" y="272893"/>
                <a:ext cx="181929" cy="181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908"/>
                    </a:moveTo>
                    <a:lnTo>
                      <a:pt x="8308" y="3738"/>
                    </a:lnTo>
                    <a:lnTo>
                      <a:pt x="6231" y="4154"/>
                    </a:lnTo>
                    <a:lnTo>
                      <a:pt x="4154" y="5815"/>
                    </a:lnTo>
                    <a:lnTo>
                      <a:pt x="2908" y="8308"/>
                    </a:lnTo>
                    <a:lnTo>
                      <a:pt x="2492" y="10800"/>
                    </a:lnTo>
                    <a:lnTo>
                      <a:pt x="2908" y="13708"/>
                    </a:lnTo>
                    <a:lnTo>
                      <a:pt x="4154" y="15369"/>
                    </a:lnTo>
                    <a:lnTo>
                      <a:pt x="6231" y="17446"/>
                    </a:lnTo>
                    <a:lnTo>
                      <a:pt x="8308" y="18692"/>
                    </a:lnTo>
                    <a:lnTo>
                      <a:pt x="10800" y="19108"/>
                    </a:lnTo>
                    <a:lnTo>
                      <a:pt x="13292" y="18692"/>
                    </a:lnTo>
                    <a:lnTo>
                      <a:pt x="15785" y="17446"/>
                    </a:lnTo>
                    <a:lnTo>
                      <a:pt x="17446" y="15369"/>
                    </a:lnTo>
                    <a:lnTo>
                      <a:pt x="18692" y="13708"/>
                    </a:lnTo>
                    <a:lnTo>
                      <a:pt x="18692" y="8308"/>
                    </a:lnTo>
                    <a:lnTo>
                      <a:pt x="17446" y="5815"/>
                    </a:lnTo>
                    <a:lnTo>
                      <a:pt x="15785" y="4154"/>
                    </a:lnTo>
                    <a:lnTo>
                      <a:pt x="13292" y="3738"/>
                    </a:lnTo>
                    <a:lnTo>
                      <a:pt x="10800" y="2908"/>
                    </a:lnTo>
                    <a:close/>
                    <a:moveTo>
                      <a:pt x="10800" y="0"/>
                    </a:moveTo>
                    <a:lnTo>
                      <a:pt x="16200" y="1662"/>
                    </a:lnTo>
                    <a:lnTo>
                      <a:pt x="19938" y="5400"/>
                    </a:lnTo>
                    <a:lnTo>
                      <a:pt x="21600" y="10800"/>
                    </a:lnTo>
                    <a:lnTo>
                      <a:pt x="19938" y="16200"/>
                    </a:lnTo>
                    <a:lnTo>
                      <a:pt x="16200" y="20354"/>
                    </a:lnTo>
                    <a:lnTo>
                      <a:pt x="10800" y="21600"/>
                    </a:lnTo>
                    <a:lnTo>
                      <a:pt x="5400" y="20354"/>
                    </a:lnTo>
                    <a:lnTo>
                      <a:pt x="1246" y="16200"/>
                    </a:lnTo>
                    <a:lnTo>
                      <a:pt x="0" y="10800"/>
                    </a:lnTo>
                    <a:lnTo>
                      <a:pt x="1246" y="5400"/>
                    </a:lnTo>
                    <a:lnTo>
                      <a:pt x="5400" y="166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</a:defRPr>
                </a:pPr>
              </a:p>
            </p:txBody>
          </p:sp>
        </p:grpSp>
      </p:grpSp>
      <p:grpSp>
        <p:nvGrpSpPr>
          <p:cNvPr id="589" name="Grouper"/>
          <p:cNvGrpSpPr/>
          <p:nvPr/>
        </p:nvGrpSpPr>
        <p:grpSpPr>
          <a:xfrm>
            <a:off x="747136" y="13534186"/>
            <a:ext cx="15185511" cy="228417"/>
            <a:chOff x="0" y="0"/>
            <a:chExt cx="15185509" cy="228415"/>
          </a:xfrm>
        </p:grpSpPr>
        <p:sp>
          <p:nvSpPr>
            <p:cNvPr id="585" name="Rectangle"/>
            <p:cNvSpPr/>
            <p:nvPr/>
          </p:nvSpPr>
          <p:spPr>
            <a:xfrm>
              <a:off x="-1" y="0"/>
              <a:ext cx="3800906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586" name="Rectangle"/>
            <p:cNvSpPr/>
            <p:nvPr/>
          </p:nvSpPr>
          <p:spPr>
            <a:xfrm>
              <a:off x="3800905" y="544"/>
              <a:ext cx="3791850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587" name="Rectangle"/>
            <p:cNvSpPr/>
            <p:nvPr/>
          </p:nvSpPr>
          <p:spPr>
            <a:xfrm>
              <a:off x="7592755" y="0"/>
              <a:ext cx="3800905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588" name="Rectangle"/>
            <p:cNvSpPr/>
            <p:nvPr/>
          </p:nvSpPr>
          <p:spPr>
            <a:xfrm>
              <a:off x="11393661" y="544"/>
              <a:ext cx="3791849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sp>
        <p:nvSpPr>
          <p:cNvPr id="590" name="Rectangle"/>
          <p:cNvSpPr/>
          <p:nvPr/>
        </p:nvSpPr>
        <p:spPr>
          <a:xfrm>
            <a:off x="239136" y="13534186"/>
            <a:ext cx="3800906" cy="228417"/>
          </a:xfrm>
          <a:prstGeom prst="rect">
            <a:avLst/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91" name="Rectangle"/>
          <p:cNvSpPr/>
          <p:nvPr/>
        </p:nvSpPr>
        <p:spPr>
          <a:xfrm>
            <a:off x="4040042" y="13534731"/>
            <a:ext cx="3791850" cy="227871"/>
          </a:xfrm>
          <a:prstGeom prst="rect">
            <a:avLst/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92" name="Rectangle"/>
          <p:cNvSpPr/>
          <p:nvPr/>
        </p:nvSpPr>
        <p:spPr>
          <a:xfrm>
            <a:off x="7831892" y="13534186"/>
            <a:ext cx="3800905" cy="228417"/>
          </a:xfrm>
          <a:prstGeom prst="rect">
            <a:avLst/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93" name="Rectangle"/>
          <p:cNvSpPr/>
          <p:nvPr/>
        </p:nvSpPr>
        <p:spPr>
          <a:xfrm>
            <a:off x="11632798" y="13534731"/>
            <a:ext cx="3791849" cy="227871"/>
          </a:xfrm>
          <a:prstGeom prst="rect">
            <a:avLst/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94" name="Rectangle"/>
          <p:cNvSpPr/>
          <p:nvPr/>
        </p:nvSpPr>
        <p:spPr>
          <a:xfrm>
            <a:off x="15430098" y="13534731"/>
            <a:ext cx="3791849" cy="227871"/>
          </a:xfrm>
          <a:prstGeom prst="rect">
            <a:avLst/>
          </a:prstGeom>
          <a:solidFill>
            <a:srgbClr val="F7E84A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95" name="Rectangle"/>
          <p:cNvSpPr/>
          <p:nvPr/>
        </p:nvSpPr>
        <p:spPr>
          <a:xfrm>
            <a:off x="19214698" y="13534731"/>
            <a:ext cx="3791849" cy="2278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5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7833" t="0" r="0" b="0"/>
          <a:stretch>
            <a:fillRect/>
          </a:stretch>
        </p:blipFill>
        <p:spPr>
          <a:xfrm>
            <a:off x="1834138" y="3326610"/>
            <a:ext cx="10685527" cy="8750301"/>
          </a:xfrm>
          <a:prstGeom prst="rect">
            <a:avLst/>
          </a:prstGeom>
          <a:ln w="63500">
            <a:solidFill>
              <a:srgbClr val="DDDDDD"/>
            </a:solidFill>
            <a:miter lim="400000"/>
          </a:ln>
        </p:spPr>
      </p:pic>
      <p:pic>
        <p:nvPicPr>
          <p:cNvPr id="5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0" name="Grouper"/>
          <p:cNvGrpSpPr/>
          <p:nvPr/>
        </p:nvGrpSpPr>
        <p:grpSpPr>
          <a:xfrm>
            <a:off x="13916180" y="7161977"/>
            <a:ext cx="1326507" cy="1326508"/>
            <a:chOff x="0" y="0"/>
            <a:chExt cx="1326506" cy="1326506"/>
          </a:xfrm>
        </p:grpSpPr>
        <p:sp>
          <p:nvSpPr>
            <p:cNvPr id="598" name="Cercle"/>
            <p:cNvSpPr/>
            <p:nvPr/>
          </p:nvSpPr>
          <p:spPr>
            <a:xfrm>
              <a:off x="0" y="0"/>
              <a:ext cx="1326507" cy="1326507"/>
            </a:xfrm>
            <a:prstGeom prst="ellipse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599" name="Figure"/>
            <p:cNvSpPr/>
            <p:nvPr/>
          </p:nvSpPr>
          <p:spPr>
            <a:xfrm>
              <a:off x="222986" y="222986"/>
              <a:ext cx="880534" cy="880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8" y="12877"/>
                  </a:moveTo>
                  <a:lnTo>
                    <a:pt x="5400" y="13500"/>
                  </a:lnTo>
                  <a:lnTo>
                    <a:pt x="5400" y="20250"/>
                  </a:lnTo>
                  <a:lnTo>
                    <a:pt x="8100" y="20250"/>
                  </a:lnTo>
                  <a:lnTo>
                    <a:pt x="8100" y="19627"/>
                  </a:lnTo>
                  <a:lnTo>
                    <a:pt x="7996" y="19315"/>
                  </a:lnTo>
                  <a:lnTo>
                    <a:pt x="7685" y="19004"/>
                  </a:lnTo>
                  <a:lnTo>
                    <a:pt x="7581" y="18692"/>
                  </a:lnTo>
                  <a:lnTo>
                    <a:pt x="7581" y="13188"/>
                  </a:lnTo>
                  <a:lnTo>
                    <a:pt x="7685" y="12877"/>
                  </a:lnTo>
                  <a:lnTo>
                    <a:pt x="5088" y="12877"/>
                  </a:lnTo>
                  <a:close/>
                  <a:moveTo>
                    <a:pt x="13708" y="7477"/>
                  </a:moveTo>
                  <a:lnTo>
                    <a:pt x="13708" y="8412"/>
                  </a:lnTo>
                  <a:lnTo>
                    <a:pt x="13500" y="9450"/>
                  </a:lnTo>
                  <a:lnTo>
                    <a:pt x="13708" y="10488"/>
                  </a:lnTo>
                  <a:lnTo>
                    <a:pt x="13708" y="11527"/>
                  </a:lnTo>
                  <a:lnTo>
                    <a:pt x="15577" y="11527"/>
                  </a:lnTo>
                  <a:lnTo>
                    <a:pt x="16096" y="11423"/>
                  </a:lnTo>
                  <a:lnTo>
                    <a:pt x="16408" y="11112"/>
                  </a:lnTo>
                  <a:lnTo>
                    <a:pt x="16719" y="10592"/>
                  </a:lnTo>
                  <a:lnTo>
                    <a:pt x="16823" y="10177"/>
                  </a:lnTo>
                  <a:lnTo>
                    <a:pt x="16927" y="9450"/>
                  </a:lnTo>
                  <a:lnTo>
                    <a:pt x="16719" y="8204"/>
                  </a:lnTo>
                  <a:lnTo>
                    <a:pt x="16408" y="7788"/>
                  </a:lnTo>
                  <a:lnTo>
                    <a:pt x="16096" y="7685"/>
                  </a:lnTo>
                  <a:lnTo>
                    <a:pt x="15577" y="7477"/>
                  </a:lnTo>
                  <a:lnTo>
                    <a:pt x="13708" y="7477"/>
                  </a:lnTo>
                  <a:close/>
                  <a:moveTo>
                    <a:pt x="2700" y="7477"/>
                  </a:moveTo>
                  <a:lnTo>
                    <a:pt x="2388" y="7685"/>
                  </a:lnTo>
                  <a:lnTo>
                    <a:pt x="1973" y="7788"/>
                  </a:lnTo>
                  <a:lnTo>
                    <a:pt x="1662" y="8204"/>
                  </a:lnTo>
                  <a:lnTo>
                    <a:pt x="1558" y="8827"/>
                  </a:lnTo>
                  <a:lnTo>
                    <a:pt x="1350" y="9450"/>
                  </a:lnTo>
                  <a:lnTo>
                    <a:pt x="1558" y="10177"/>
                  </a:lnTo>
                  <a:lnTo>
                    <a:pt x="1662" y="10592"/>
                  </a:lnTo>
                  <a:lnTo>
                    <a:pt x="1973" y="11112"/>
                  </a:lnTo>
                  <a:lnTo>
                    <a:pt x="2388" y="11423"/>
                  </a:lnTo>
                  <a:lnTo>
                    <a:pt x="2700" y="11527"/>
                  </a:lnTo>
                  <a:lnTo>
                    <a:pt x="7581" y="11527"/>
                  </a:lnTo>
                  <a:lnTo>
                    <a:pt x="7269" y="10904"/>
                  </a:lnTo>
                  <a:lnTo>
                    <a:pt x="6958" y="10385"/>
                  </a:lnTo>
                  <a:lnTo>
                    <a:pt x="6750" y="9450"/>
                  </a:lnTo>
                  <a:lnTo>
                    <a:pt x="6958" y="8723"/>
                  </a:lnTo>
                  <a:lnTo>
                    <a:pt x="7581" y="7477"/>
                  </a:lnTo>
                  <a:lnTo>
                    <a:pt x="2700" y="7477"/>
                  </a:lnTo>
                  <a:close/>
                  <a:moveTo>
                    <a:pt x="12462" y="6127"/>
                  </a:moveTo>
                  <a:lnTo>
                    <a:pt x="10800" y="7062"/>
                  </a:lnTo>
                  <a:lnTo>
                    <a:pt x="9035" y="7477"/>
                  </a:lnTo>
                  <a:lnTo>
                    <a:pt x="8931" y="7477"/>
                  </a:lnTo>
                  <a:lnTo>
                    <a:pt x="8412" y="7685"/>
                  </a:lnTo>
                  <a:lnTo>
                    <a:pt x="8100" y="7788"/>
                  </a:lnTo>
                  <a:lnTo>
                    <a:pt x="7788" y="8204"/>
                  </a:lnTo>
                  <a:lnTo>
                    <a:pt x="7581" y="8827"/>
                  </a:lnTo>
                  <a:lnTo>
                    <a:pt x="7581" y="10177"/>
                  </a:lnTo>
                  <a:lnTo>
                    <a:pt x="7788" y="10592"/>
                  </a:lnTo>
                  <a:lnTo>
                    <a:pt x="8100" y="11112"/>
                  </a:lnTo>
                  <a:lnTo>
                    <a:pt x="8412" y="11423"/>
                  </a:lnTo>
                  <a:lnTo>
                    <a:pt x="8931" y="11527"/>
                  </a:lnTo>
                  <a:lnTo>
                    <a:pt x="9035" y="11527"/>
                  </a:lnTo>
                  <a:lnTo>
                    <a:pt x="10800" y="11838"/>
                  </a:lnTo>
                  <a:lnTo>
                    <a:pt x="12462" y="12877"/>
                  </a:lnTo>
                  <a:lnTo>
                    <a:pt x="12150" y="9450"/>
                  </a:lnTo>
                  <a:lnTo>
                    <a:pt x="12462" y="6127"/>
                  </a:lnTo>
                  <a:close/>
                  <a:moveTo>
                    <a:pt x="16927" y="1350"/>
                  </a:moveTo>
                  <a:lnTo>
                    <a:pt x="15888" y="1765"/>
                  </a:lnTo>
                  <a:lnTo>
                    <a:pt x="15162" y="2700"/>
                  </a:lnTo>
                  <a:lnTo>
                    <a:pt x="14435" y="4154"/>
                  </a:lnTo>
                  <a:lnTo>
                    <a:pt x="13812" y="6127"/>
                  </a:lnTo>
                  <a:lnTo>
                    <a:pt x="15577" y="6127"/>
                  </a:lnTo>
                  <a:lnTo>
                    <a:pt x="16719" y="6438"/>
                  </a:lnTo>
                  <a:lnTo>
                    <a:pt x="17550" y="7062"/>
                  </a:lnTo>
                  <a:lnTo>
                    <a:pt x="17965" y="8204"/>
                  </a:lnTo>
                  <a:lnTo>
                    <a:pt x="18277" y="9450"/>
                  </a:lnTo>
                  <a:lnTo>
                    <a:pt x="17965" y="10800"/>
                  </a:lnTo>
                  <a:lnTo>
                    <a:pt x="17550" y="11838"/>
                  </a:lnTo>
                  <a:lnTo>
                    <a:pt x="16719" y="12565"/>
                  </a:lnTo>
                  <a:lnTo>
                    <a:pt x="15577" y="12877"/>
                  </a:lnTo>
                  <a:lnTo>
                    <a:pt x="13812" y="12877"/>
                  </a:lnTo>
                  <a:lnTo>
                    <a:pt x="14435" y="14850"/>
                  </a:lnTo>
                  <a:lnTo>
                    <a:pt x="15162" y="16304"/>
                  </a:lnTo>
                  <a:lnTo>
                    <a:pt x="15888" y="17238"/>
                  </a:lnTo>
                  <a:lnTo>
                    <a:pt x="16927" y="17550"/>
                  </a:lnTo>
                  <a:lnTo>
                    <a:pt x="17965" y="17238"/>
                  </a:lnTo>
                  <a:lnTo>
                    <a:pt x="18900" y="15992"/>
                  </a:lnTo>
                  <a:lnTo>
                    <a:pt x="19627" y="14227"/>
                  </a:lnTo>
                  <a:lnTo>
                    <a:pt x="20146" y="11942"/>
                  </a:lnTo>
                  <a:lnTo>
                    <a:pt x="20250" y="9450"/>
                  </a:lnTo>
                  <a:lnTo>
                    <a:pt x="20146" y="6854"/>
                  </a:lnTo>
                  <a:lnTo>
                    <a:pt x="19627" y="4673"/>
                  </a:lnTo>
                  <a:lnTo>
                    <a:pt x="18900" y="3012"/>
                  </a:lnTo>
                  <a:lnTo>
                    <a:pt x="17965" y="1765"/>
                  </a:lnTo>
                  <a:lnTo>
                    <a:pt x="16927" y="1350"/>
                  </a:lnTo>
                  <a:close/>
                  <a:moveTo>
                    <a:pt x="16927" y="0"/>
                  </a:moveTo>
                  <a:lnTo>
                    <a:pt x="18277" y="415"/>
                  </a:lnTo>
                  <a:lnTo>
                    <a:pt x="19523" y="1454"/>
                  </a:lnTo>
                  <a:lnTo>
                    <a:pt x="20458" y="3012"/>
                  </a:lnTo>
                  <a:lnTo>
                    <a:pt x="21185" y="4985"/>
                  </a:lnTo>
                  <a:lnTo>
                    <a:pt x="21496" y="7165"/>
                  </a:lnTo>
                  <a:lnTo>
                    <a:pt x="21600" y="9450"/>
                  </a:lnTo>
                  <a:lnTo>
                    <a:pt x="21496" y="11838"/>
                  </a:lnTo>
                  <a:lnTo>
                    <a:pt x="21185" y="14123"/>
                  </a:lnTo>
                  <a:lnTo>
                    <a:pt x="20458" y="15992"/>
                  </a:lnTo>
                  <a:lnTo>
                    <a:pt x="19523" y="17550"/>
                  </a:lnTo>
                  <a:lnTo>
                    <a:pt x="18277" y="18588"/>
                  </a:lnTo>
                  <a:lnTo>
                    <a:pt x="16927" y="18900"/>
                  </a:lnTo>
                  <a:lnTo>
                    <a:pt x="15577" y="18588"/>
                  </a:lnTo>
                  <a:lnTo>
                    <a:pt x="14538" y="17862"/>
                  </a:lnTo>
                  <a:lnTo>
                    <a:pt x="13708" y="16512"/>
                  </a:lnTo>
                  <a:lnTo>
                    <a:pt x="12462" y="14642"/>
                  </a:lnTo>
                  <a:lnTo>
                    <a:pt x="11008" y="13500"/>
                  </a:lnTo>
                  <a:lnTo>
                    <a:pt x="9346" y="12877"/>
                  </a:lnTo>
                  <a:lnTo>
                    <a:pt x="9138" y="12877"/>
                  </a:lnTo>
                  <a:lnTo>
                    <a:pt x="9138" y="13085"/>
                  </a:lnTo>
                  <a:lnTo>
                    <a:pt x="9035" y="13188"/>
                  </a:lnTo>
                  <a:lnTo>
                    <a:pt x="8931" y="13188"/>
                  </a:lnTo>
                  <a:lnTo>
                    <a:pt x="8931" y="18381"/>
                  </a:lnTo>
                  <a:lnTo>
                    <a:pt x="9035" y="18692"/>
                  </a:lnTo>
                  <a:lnTo>
                    <a:pt x="9346" y="18900"/>
                  </a:lnTo>
                  <a:lnTo>
                    <a:pt x="9450" y="19212"/>
                  </a:lnTo>
                  <a:lnTo>
                    <a:pt x="9450" y="20873"/>
                  </a:lnTo>
                  <a:lnTo>
                    <a:pt x="9138" y="21288"/>
                  </a:lnTo>
                  <a:lnTo>
                    <a:pt x="8723" y="21600"/>
                  </a:lnTo>
                  <a:lnTo>
                    <a:pt x="4985" y="21600"/>
                  </a:lnTo>
                  <a:lnTo>
                    <a:pt x="4569" y="21288"/>
                  </a:lnTo>
                  <a:lnTo>
                    <a:pt x="4258" y="20873"/>
                  </a:lnTo>
                  <a:lnTo>
                    <a:pt x="4050" y="20250"/>
                  </a:lnTo>
                  <a:lnTo>
                    <a:pt x="4050" y="13604"/>
                  </a:lnTo>
                  <a:lnTo>
                    <a:pt x="3738" y="13188"/>
                  </a:lnTo>
                  <a:lnTo>
                    <a:pt x="3323" y="13085"/>
                  </a:lnTo>
                  <a:lnTo>
                    <a:pt x="2700" y="12877"/>
                  </a:lnTo>
                  <a:lnTo>
                    <a:pt x="1662" y="12565"/>
                  </a:lnTo>
                  <a:lnTo>
                    <a:pt x="935" y="11838"/>
                  </a:lnTo>
                  <a:lnTo>
                    <a:pt x="312" y="10800"/>
                  </a:lnTo>
                  <a:lnTo>
                    <a:pt x="0" y="9450"/>
                  </a:lnTo>
                  <a:lnTo>
                    <a:pt x="312" y="8204"/>
                  </a:lnTo>
                  <a:lnTo>
                    <a:pt x="935" y="7062"/>
                  </a:lnTo>
                  <a:lnTo>
                    <a:pt x="1662" y="6438"/>
                  </a:lnTo>
                  <a:lnTo>
                    <a:pt x="2700" y="6127"/>
                  </a:lnTo>
                  <a:lnTo>
                    <a:pt x="9035" y="6127"/>
                  </a:lnTo>
                  <a:lnTo>
                    <a:pt x="10800" y="5712"/>
                  </a:lnTo>
                  <a:lnTo>
                    <a:pt x="12358" y="4362"/>
                  </a:lnTo>
                  <a:lnTo>
                    <a:pt x="13708" y="2388"/>
                  </a:lnTo>
                  <a:lnTo>
                    <a:pt x="13708" y="2492"/>
                  </a:lnTo>
                  <a:lnTo>
                    <a:pt x="14538" y="1142"/>
                  </a:lnTo>
                  <a:lnTo>
                    <a:pt x="15577" y="312"/>
                  </a:lnTo>
                  <a:lnTo>
                    <a:pt x="1692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1828800">
                <a:defRPr sz="4800"/>
              </a:pPr>
            </a:p>
          </p:txBody>
        </p:sp>
      </p:grpSp>
      <p:grpSp>
        <p:nvGrpSpPr>
          <p:cNvPr id="603" name="Grouper"/>
          <p:cNvGrpSpPr/>
          <p:nvPr/>
        </p:nvGrpSpPr>
        <p:grpSpPr>
          <a:xfrm>
            <a:off x="13916180" y="9571776"/>
            <a:ext cx="1326507" cy="1326508"/>
            <a:chOff x="0" y="0"/>
            <a:chExt cx="1326506" cy="1326506"/>
          </a:xfrm>
        </p:grpSpPr>
        <p:sp>
          <p:nvSpPr>
            <p:cNvPr id="601" name="Cercle"/>
            <p:cNvSpPr/>
            <p:nvPr/>
          </p:nvSpPr>
          <p:spPr>
            <a:xfrm>
              <a:off x="0" y="0"/>
              <a:ext cx="1326507" cy="1326507"/>
            </a:xfrm>
            <a:prstGeom prst="ellipse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60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2986" y="233760"/>
              <a:ext cx="880534" cy="880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5" grpId="6"/>
      <p:bldP build="whole" bldLvl="1" animBg="1" rev="0" advAuto="0" spid="573" grpId="2"/>
      <p:bldP build="whole" bldLvl="1" animBg="1" rev="0" advAuto="0" spid="584" grpId="1"/>
      <p:bldP build="whole" bldLvl="1" animBg="1" rev="0" advAuto="0" spid="574" grpId="4"/>
      <p:bldP build="whole" bldLvl="1" animBg="1" rev="0" advAuto="0" spid="603" grpId="5"/>
      <p:bldP build="whole" bldLvl="1" animBg="1" rev="0" advAuto="0" spid="596" grpId="7"/>
      <p:bldP build="whole" bldLvl="1" animBg="1" rev="0" advAuto="0" spid="600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Objectifs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Objectifs</a:t>
            </a:r>
          </a:p>
        </p:txBody>
      </p:sp>
      <p:sp>
        <p:nvSpPr>
          <p:cNvPr id="606" name="Améliorer et simplifier le système de reprographie actuel"/>
          <p:cNvSpPr txBox="1"/>
          <p:nvPr/>
        </p:nvSpPr>
        <p:spPr>
          <a:xfrm>
            <a:off x="6826904" y="3909514"/>
            <a:ext cx="11991823" cy="8280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b="1" sz="3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Améliorer et simplifier le système de reprographie actuel</a:t>
            </a:r>
          </a:p>
        </p:txBody>
      </p:sp>
      <p:sp>
        <p:nvSpPr>
          <p:cNvPr id="607" name="Livrer les impressions dans les temps"/>
          <p:cNvSpPr txBox="1"/>
          <p:nvPr/>
        </p:nvSpPr>
        <p:spPr>
          <a:xfrm>
            <a:off x="6826904" y="6158261"/>
            <a:ext cx="7927658" cy="8280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b="1" sz="3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Livrer les impressions dans les temps</a:t>
            </a:r>
          </a:p>
        </p:txBody>
      </p:sp>
      <p:sp>
        <p:nvSpPr>
          <p:cNvPr id="608" name="Permettre un suivi des demandes"/>
          <p:cNvSpPr txBox="1"/>
          <p:nvPr/>
        </p:nvSpPr>
        <p:spPr>
          <a:xfrm>
            <a:off x="6826904" y="8392355"/>
            <a:ext cx="7140106" cy="8280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b="1" sz="3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Permettre un suivi des demandes</a:t>
            </a:r>
          </a:p>
        </p:txBody>
      </p:sp>
      <p:sp>
        <p:nvSpPr>
          <p:cNvPr id="609" name="Fournir des statistiques à la reprographie pour faciliter la gestion"/>
          <p:cNvSpPr txBox="1"/>
          <p:nvPr/>
        </p:nvSpPr>
        <p:spPr>
          <a:xfrm>
            <a:off x="6822671" y="10628756"/>
            <a:ext cx="13629895" cy="8280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20" tIns="121920" rIns="121920" bIns="121920">
            <a:spAutoFit/>
          </a:bodyPr>
          <a:lstStyle>
            <a:lvl1pPr>
              <a:defRPr b="1" sz="3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</a:rPr>
              <a:t>Fournir des statistiques à la reprographie pour faciliter la gestion</a:t>
            </a:r>
          </a:p>
        </p:txBody>
      </p:sp>
      <p:grpSp>
        <p:nvGrpSpPr>
          <p:cNvPr id="612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610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11" name="4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6" name="Grouper"/>
          <p:cNvGrpSpPr/>
          <p:nvPr/>
        </p:nvGrpSpPr>
        <p:grpSpPr>
          <a:xfrm>
            <a:off x="2552516" y="5665690"/>
            <a:ext cx="3990399" cy="1755775"/>
            <a:chOff x="0" y="0"/>
            <a:chExt cx="3990397" cy="1755773"/>
          </a:xfrm>
        </p:grpSpPr>
        <p:sp>
          <p:nvSpPr>
            <p:cNvPr id="614" name="Figure"/>
            <p:cNvSpPr/>
            <p:nvPr/>
          </p:nvSpPr>
          <p:spPr>
            <a:xfrm>
              <a:off x="0" y="0"/>
              <a:ext cx="3990398" cy="175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280" y="0"/>
                  </a:lnTo>
                  <a:lnTo>
                    <a:pt x="21600" y="10800"/>
                  </a:lnTo>
                  <a:lnTo>
                    <a:pt x="17280" y="21600"/>
                  </a:lnTo>
                  <a:lnTo>
                    <a:pt x="0" y="21600"/>
                  </a:lnTo>
                  <a:lnTo>
                    <a:pt x="432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3318933">
                <a:lnSpc>
                  <a:spcPct val="90000"/>
                </a:lnSpc>
                <a:spcBef>
                  <a:spcPts val="500"/>
                </a:spcBef>
                <a:defRPr sz="7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61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28872" y="331558"/>
              <a:ext cx="1153423" cy="11534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19" name="Grouper"/>
          <p:cNvGrpSpPr/>
          <p:nvPr/>
        </p:nvGrpSpPr>
        <p:grpSpPr>
          <a:xfrm>
            <a:off x="2534636" y="10084981"/>
            <a:ext cx="3990399" cy="1755774"/>
            <a:chOff x="0" y="0"/>
            <a:chExt cx="3990397" cy="1755773"/>
          </a:xfrm>
        </p:grpSpPr>
        <p:sp>
          <p:nvSpPr>
            <p:cNvPr id="617" name="Figure"/>
            <p:cNvSpPr/>
            <p:nvPr/>
          </p:nvSpPr>
          <p:spPr>
            <a:xfrm>
              <a:off x="0" y="0"/>
              <a:ext cx="3990398" cy="175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280" y="0"/>
                  </a:lnTo>
                  <a:lnTo>
                    <a:pt x="21600" y="10800"/>
                  </a:lnTo>
                  <a:lnTo>
                    <a:pt x="17280" y="21600"/>
                  </a:lnTo>
                  <a:lnTo>
                    <a:pt x="0" y="21600"/>
                  </a:lnTo>
                  <a:lnTo>
                    <a:pt x="432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4622800">
                <a:lnSpc>
                  <a:spcPct val="90000"/>
                </a:lnSpc>
                <a:spcBef>
                  <a:spcPts val="500"/>
                </a:spcBef>
                <a:defRPr sz="10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61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52641" y="336867"/>
              <a:ext cx="1153423" cy="11534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2" name="Grouper"/>
          <p:cNvGrpSpPr/>
          <p:nvPr/>
        </p:nvGrpSpPr>
        <p:grpSpPr>
          <a:xfrm>
            <a:off x="2552516" y="3476826"/>
            <a:ext cx="3990399" cy="1755774"/>
            <a:chOff x="0" y="0"/>
            <a:chExt cx="3990397" cy="1755773"/>
          </a:xfrm>
        </p:grpSpPr>
        <p:sp>
          <p:nvSpPr>
            <p:cNvPr id="620" name="Figure"/>
            <p:cNvSpPr/>
            <p:nvPr/>
          </p:nvSpPr>
          <p:spPr>
            <a:xfrm>
              <a:off x="0" y="0"/>
              <a:ext cx="3990398" cy="175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280" y="0"/>
                  </a:lnTo>
                  <a:lnTo>
                    <a:pt x="21600" y="10800"/>
                  </a:lnTo>
                  <a:lnTo>
                    <a:pt x="17280" y="21600"/>
                  </a:lnTo>
                  <a:lnTo>
                    <a:pt x="0" y="21600"/>
                  </a:lnTo>
                  <a:lnTo>
                    <a:pt x="432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3318933">
                <a:lnSpc>
                  <a:spcPct val="90000"/>
                </a:lnSpc>
                <a:spcBef>
                  <a:spcPts val="500"/>
                </a:spcBef>
                <a:defRPr sz="7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21" name="Figure"/>
            <p:cNvSpPr/>
            <p:nvPr/>
          </p:nvSpPr>
          <p:spPr>
            <a:xfrm>
              <a:off x="1410630" y="262247"/>
              <a:ext cx="1153423" cy="1031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7" y="8100"/>
                  </a:moveTo>
                  <a:lnTo>
                    <a:pt x="1565" y="8100"/>
                  </a:lnTo>
                  <a:lnTo>
                    <a:pt x="1461" y="8412"/>
                  </a:lnTo>
                  <a:lnTo>
                    <a:pt x="1357" y="8619"/>
                  </a:lnTo>
                  <a:lnTo>
                    <a:pt x="1357" y="19419"/>
                  </a:lnTo>
                  <a:lnTo>
                    <a:pt x="1565" y="20042"/>
                  </a:lnTo>
                  <a:lnTo>
                    <a:pt x="2087" y="20250"/>
                  </a:lnTo>
                  <a:lnTo>
                    <a:pt x="4070" y="20250"/>
                  </a:lnTo>
                  <a:lnTo>
                    <a:pt x="4591" y="19731"/>
                  </a:lnTo>
                  <a:lnTo>
                    <a:pt x="4800" y="19419"/>
                  </a:lnTo>
                  <a:lnTo>
                    <a:pt x="4800" y="8619"/>
                  </a:lnTo>
                  <a:lnTo>
                    <a:pt x="4278" y="8100"/>
                  </a:lnTo>
                  <a:lnTo>
                    <a:pt x="2087" y="8100"/>
                  </a:lnTo>
                  <a:close/>
                  <a:moveTo>
                    <a:pt x="10748" y="1350"/>
                  </a:moveTo>
                  <a:lnTo>
                    <a:pt x="10539" y="1350"/>
                  </a:lnTo>
                  <a:lnTo>
                    <a:pt x="10330" y="1454"/>
                  </a:lnTo>
                  <a:lnTo>
                    <a:pt x="10226" y="1765"/>
                  </a:lnTo>
                  <a:lnTo>
                    <a:pt x="10226" y="1973"/>
                  </a:lnTo>
                  <a:lnTo>
                    <a:pt x="10017" y="3427"/>
                  </a:lnTo>
                  <a:lnTo>
                    <a:pt x="9600" y="4777"/>
                  </a:lnTo>
                  <a:lnTo>
                    <a:pt x="8870" y="6127"/>
                  </a:lnTo>
                  <a:lnTo>
                    <a:pt x="7617" y="7269"/>
                  </a:lnTo>
                  <a:lnTo>
                    <a:pt x="6157" y="8412"/>
                  </a:lnTo>
                  <a:lnTo>
                    <a:pt x="5948" y="8412"/>
                  </a:lnTo>
                  <a:lnTo>
                    <a:pt x="5635" y="8515"/>
                  </a:lnTo>
                  <a:lnTo>
                    <a:pt x="5426" y="9138"/>
                  </a:lnTo>
                  <a:lnTo>
                    <a:pt x="5426" y="18381"/>
                  </a:lnTo>
                  <a:lnTo>
                    <a:pt x="5530" y="18588"/>
                  </a:lnTo>
                  <a:lnTo>
                    <a:pt x="5635" y="18900"/>
                  </a:lnTo>
                  <a:lnTo>
                    <a:pt x="5843" y="18900"/>
                  </a:lnTo>
                  <a:lnTo>
                    <a:pt x="5948" y="19004"/>
                  </a:lnTo>
                  <a:lnTo>
                    <a:pt x="6261" y="19004"/>
                  </a:lnTo>
                  <a:lnTo>
                    <a:pt x="6887" y="19108"/>
                  </a:lnTo>
                  <a:lnTo>
                    <a:pt x="7826" y="19419"/>
                  </a:lnTo>
                  <a:lnTo>
                    <a:pt x="9183" y="19731"/>
                  </a:lnTo>
                  <a:lnTo>
                    <a:pt x="9391" y="19731"/>
                  </a:lnTo>
                  <a:lnTo>
                    <a:pt x="10330" y="19938"/>
                  </a:lnTo>
                  <a:lnTo>
                    <a:pt x="11583" y="20042"/>
                  </a:lnTo>
                  <a:lnTo>
                    <a:pt x="12939" y="20250"/>
                  </a:lnTo>
                  <a:lnTo>
                    <a:pt x="16487" y="20250"/>
                  </a:lnTo>
                  <a:lnTo>
                    <a:pt x="17009" y="20042"/>
                  </a:lnTo>
                  <a:lnTo>
                    <a:pt x="17426" y="20042"/>
                  </a:lnTo>
                  <a:lnTo>
                    <a:pt x="17530" y="19731"/>
                  </a:lnTo>
                  <a:lnTo>
                    <a:pt x="17843" y="19627"/>
                  </a:lnTo>
                  <a:lnTo>
                    <a:pt x="17843" y="19315"/>
                  </a:lnTo>
                  <a:lnTo>
                    <a:pt x="18052" y="19004"/>
                  </a:lnTo>
                  <a:lnTo>
                    <a:pt x="18052" y="18692"/>
                  </a:lnTo>
                  <a:lnTo>
                    <a:pt x="17843" y="18588"/>
                  </a:lnTo>
                  <a:lnTo>
                    <a:pt x="17843" y="18277"/>
                  </a:lnTo>
                  <a:lnTo>
                    <a:pt x="17530" y="18069"/>
                  </a:lnTo>
                  <a:lnTo>
                    <a:pt x="16174" y="18069"/>
                  </a:lnTo>
                  <a:lnTo>
                    <a:pt x="15861" y="17965"/>
                  </a:lnTo>
                  <a:lnTo>
                    <a:pt x="15861" y="17550"/>
                  </a:lnTo>
                  <a:lnTo>
                    <a:pt x="17217" y="17550"/>
                  </a:lnTo>
                  <a:lnTo>
                    <a:pt x="17843" y="17342"/>
                  </a:lnTo>
                  <a:lnTo>
                    <a:pt x="18365" y="17342"/>
                  </a:lnTo>
                  <a:lnTo>
                    <a:pt x="18574" y="17238"/>
                  </a:lnTo>
                  <a:lnTo>
                    <a:pt x="18783" y="16927"/>
                  </a:lnTo>
                  <a:lnTo>
                    <a:pt x="18887" y="16719"/>
                  </a:lnTo>
                  <a:lnTo>
                    <a:pt x="19096" y="16512"/>
                  </a:lnTo>
                  <a:lnTo>
                    <a:pt x="19096" y="16200"/>
                  </a:lnTo>
                  <a:lnTo>
                    <a:pt x="19200" y="15888"/>
                  </a:lnTo>
                  <a:lnTo>
                    <a:pt x="19200" y="15369"/>
                  </a:lnTo>
                  <a:lnTo>
                    <a:pt x="19096" y="15162"/>
                  </a:lnTo>
                  <a:lnTo>
                    <a:pt x="18887" y="14954"/>
                  </a:lnTo>
                  <a:lnTo>
                    <a:pt x="18574" y="14850"/>
                  </a:lnTo>
                  <a:lnTo>
                    <a:pt x="17009" y="14850"/>
                  </a:lnTo>
                  <a:lnTo>
                    <a:pt x="16696" y="14642"/>
                  </a:lnTo>
                  <a:lnTo>
                    <a:pt x="16487" y="14331"/>
                  </a:lnTo>
                  <a:lnTo>
                    <a:pt x="16696" y="14227"/>
                  </a:lnTo>
                  <a:lnTo>
                    <a:pt x="17009" y="14019"/>
                  </a:lnTo>
                  <a:lnTo>
                    <a:pt x="18887" y="14019"/>
                  </a:lnTo>
                  <a:lnTo>
                    <a:pt x="19200" y="13915"/>
                  </a:lnTo>
                  <a:lnTo>
                    <a:pt x="19513" y="13604"/>
                  </a:lnTo>
                  <a:lnTo>
                    <a:pt x="19722" y="13500"/>
                  </a:lnTo>
                  <a:lnTo>
                    <a:pt x="19930" y="12877"/>
                  </a:lnTo>
                  <a:lnTo>
                    <a:pt x="19930" y="12150"/>
                  </a:lnTo>
                  <a:lnTo>
                    <a:pt x="19826" y="11838"/>
                  </a:lnTo>
                  <a:lnTo>
                    <a:pt x="19722" y="11631"/>
                  </a:lnTo>
                  <a:lnTo>
                    <a:pt x="19409" y="11527"/>
                  </a:lnTo>
                  <a:lnTo>
                    <a:pt x="18887" y="11319"/>
                  </a:lnTo>
                  <a:lnTo>
                    <a:pt x="17530" y="11319"/>
                  </a:lnTo>
                  <a:lnTo>
                    <a:pt x="17426" y="11215"/>
                  </a:lnTo>
                  <a:lnTo>
                    <a:pt x="17217" y="11112"/>
                  </a:lnTo>
                  <a:lnTo>
                    <a:pt x="17426" y="10800"/>
                  </a:lnTo>
                  <a:lnTo>
                    <a:pt x="18887" y="10800"/>
                  </a:lnTo>
                  <a:lnTo>
                    <a:pt x="19409" y="10592"/>
                  </a:lnTo>
                  <a:lnTo>
                    <a:pt x="19826" y="10488"/>
                  </a:lnTo>
                  <a:lnTo>
                    <a:pt x="19930" y="10281"/>
                  </a:lnTo>
                  <a:lnTo>
                    <a:pt x="20139" y="10177"/>
                  </a:lnTo>
                  <a:lnTo>
                    <a:pt x="20243" y="9865"/>
                  </a:lnTo>
                  <a:lnTo>
                    <a:pt x="20243" y="8931"/>
                  </a:lnTo>
                  <a:lnTo>
                    <a:pt x="20139" y="8619"/>
                  </a:lnTo>
                  <a:lnTo>
                    <a:pt x="19513" y="8204"/>
                  </a:lnTo>
                  <a:lnTo>
                    <a:pt x="19200" y="8204"/>
                  </a:lnTo>
                  <a:lnTo>
                    <a:pt x="18783" y="8100"/>
                  </a:lnTo>
                  <a:lnTo>
                    <a:pt x="12104" y="8100"/>
                  </a:lnTo>
                  <a:lnTo>
                    <a:pt x="12417" y="7062"/>
                  </a:lnTo>
                  <a:lnTo>
                    <a:pt x="12730" y="6231"/>
                  </a:lnTo>
                  <a:lnTo>
                    <a:pt x="12730" y="4465"/>
                  </a:lnTo>
                  <a:lnTo>
                    <a:pt x="12626" y="3323"/>
                  </a:lnTo>
                  <a:lnTo>
                    <a:pt x="12000" y="2181"/>
                  </a:lnTo>
                  <a:lnTo>
                    <a:pt x="11374" y="1454"/>
                  </a:lnTo>
                  <a:lnTo>
                    <a:pt x="10748" y="1350"/>
                  </a:lnTo>
                  <a:close/>
                  <a:moveTo>
                    <a:pt x="10748" y="0"/>
                  </a:moveTo>
                  <a:lnTo>
                    <a:pt x="12000" y="312"/>
                  </a:lnTo>
                  <a:lnTo>
                    <a:pt x="13043" y="1350"/>
                  </a:lnTo>
                  <a:lnTo>
                    <a:pt x="13774" y="2700"/>
                  </a:lnTo>
                  <a:lnTo>
                    <a:pt x="14087" y="4465"/>
                  </a:lnTo>
                  <a:lnTo>
                    <a:pt x="14087" y="6231"/>
                  </a:lnTo>
                  <a:lnTo>
                    <a:pt x="13983" y="6750"/>
                  </a:lnTo>
                  <a:lnTo>
                    <a:pt x="16487" y="6750"/>
                  </a:lnTo>
                  <a:lnTo>
                    <a:pt x="18470" y="6854"/>
                  </a:lnTo>
                  <a:lnTo>
                    <a:pt x="19722" y="7062"/>
                  </a:lnTo>
                  <a:lnTo>
                    <a:pt x="20243" y="7165"/>
                  </a:lnTo>
                  <a:lnTo>
                    <a:pt x="20870" y="7581"/>
                  </a:lnTo>
                  <a:lnTo>
                    <a:pt x="21183" y="7892"/>
                  </a:lnTo>
                  <a:lnTo>
                    <a:pt x="21496" y="8412"/>
                  </a:lnTo>
                  <a:lnTo>
                    <a:pt x="21600" y="8827"/>
                  </a:lnTo>
                  <a:lnTo>
                    <a:pt x="21600" y="9762"/>
                  </a:lnTo>
                  <a:lnTo>
                    <a:pt x="21496" y="10281"/>
                  </a:lnTo>
                  <a:lnTo>
                    <a:pt x="21287" y="10800"/>
                  </a:lnTo>
                  <a:lnTo>
                    <a:pt x="21078" y="11215"/>
                  </a:lnTo>
                  <a:lnTo>
                    <a:pt x="21183" y="11838"/>
                  </a:lnTo>
                  <a:lnTo>
                    <a:pt x="21287" y="12254"/>
                  </a:lnTo>
                  <a:lnTo>
                    <a:pt x="21287" y="12877"/>
                  </a:lnTo>
                  <a:lnTo>
                    <a:pt x="21183" y="13500"/>
                  </a:lnTo>
                  <a:lnTo>
                    <a:pt x="21078" y="13915"/>
                  </a:lnTo>
                  <a:lnTo>
                    <a:pt x="20765" y="14331"/>
                  </a:lnTo>
                  <a:lnTo>
                    <a:pt x="20452" y="14642"/>
                  </a:lnTo>
                  <a:lnTo>
                    <a:pt x="20557" y="15162"/>
                  </a:lnTo>
                  <a:lnTo>
                    <a:pt x="20557" y="15992"/>
                  </a:lnTo>
                  <a:lnTo>
                    <a:pt x="20452" y="16615"/>
                  </a:lnTo>
                  <a:lnTo>
                    <a:pt x="20243" y="16927"/>
                  </a:lnTo>
                  <a:lnTo>
                    <a:pt x="20139" y="17342"/>
                  </a:lnTo>
                  <a:lnTo>
                    <a:pt x="19826" y="17862"/>
                  </a:lnTo>
                  <a:lnTo>
                    <a:pt x="19200" y="18277"/>
                  </a:lnTo>
                  <a:lnTo>
                    <a:pt x="19409" y="18900"/>
                  </a:lnTo>
                  <a:lnTo>
                    <a:pt x="19200" y="19419"/>
                  </a:lnTo>
                  <a:lnTo>
                    <a:pt x="19096" y="19731"/>
                  </a:lnTo>
                  <a:lnTo>
                    <a:pt x="19096" y="20042"/>
                  </a:lnTo>
                  <a:lnTo>
                    <a:pt x="18052" y="21081"/>
                  </a:lnTo>
                  <a:lnTo>
                    <a:pt x="16487" y="21600"/>
                  </a:lnTo>
                  <a:lnTo>
                    <a:pt x="12939" y="21600"/>
                  </a:lnTo>
                  <a:lnTo>
                    <a:pt x="11061" y="21392"/>
                  </a:lnTo>
                  <a:lnTo>
                    <a:pt x="9600" y="21081"/>
                  </a:lnTo>
                  <a:lnTo>
                    <a:pt x="8870" y="20977"/>
                  </a:lnTo>
                  <a:lnTo>
                    <a:pt x="7513" y="20665"/>
                  </a:lnTo>
                  <a:lnTo>
                    <a:pt x="6574" y="20458"/>
                  </a:lnTo>
                  <a:lnTo>
                    <a:pt x="6157" y="20354"/>
                  </a:lnTo>
                  <a:lnTo>
                    <a:pt x="5843" y="20354"/>
                  </a:lnTo>
                  <a:lnTo>
                    <a:pt x="5530" y="20769"/>
                  </a:lnTo>
                  <a:lnTo>
                    <a:pt x="5113" y="21081"/>
                  </a:lnTo>
                  <a:lnTo>
                    <a:pt x="4591" y="21392"/>
                  </a:lnTo>
                  <a:lnTo>
                    <a:pt x="4070" y="21600"/>
                  </a:lnTo>
                  <a:lnTo>
                    <a:pt x="2087" y="21600"/>
                  </a:lnTo>
                  <a:lnTo>
                    <a:pt x="1357" y="21392"/>
                  </a:lnTo>
                  <a:lnTo>
                    <a:pt x="835" y="21081"/>
                  </a:lnTo>
                  <a:lnTo>
                    <a:pt x="417" y="20665"/>
                  </a:lnTo>
                  <a:lnTo>
                    <a:pt x="104" y="20042"/>
                  </a:lnTo>
                  <a:lnTo>
                    <a:pt x="0" y="19419"/>
                  </a:lnTo>
                  <a:lnTo>
                    <a:pt x="0" y="8619"/>
                  </a:lnTo>
                  <a:lnTo>
                    <a:pt x="104" y="8100"/>
                  </a:lnTo>
                  <a:lnTo>
                    <a:pt x="417" y="7477"/>
                  </a:lnTo>
                  <a:lnTo>
                    <a:pt x="835" y="7062"/>
                  </a:lnTo>
                  <a:lnTo>
                    <a:pt x="1357" y="6750"/>
                  </a:lnTo>
                  <a:lnTo>
                    <a:pt x="4487" y="6750"/>
                  </a:lnTo>
                  <a:lnTo>
                    <a:pt x="5113" y="6854"/>
                  </a:lnTo>
                  <a:lnTo>
                    <a:pt x="5426" y="7165"/>
                  </a:lnTo>
                  <a:lnTo>
                    <a:pt x="5530" y="7165"/>
                  </a:lnTo>
                  <a:lnTo>
                    <a:pt x="5635" y="7062"/>
                  </a:lnTo>
                  <a:lnTo>
                    <a:pt x="5948" y="6854"/>
                  </a:lnTo>
                  <a:lnTo>
                    <a:pt x="6157" y="6854"/>
                  </a:lnTo>
                  <a:lnTo>
                    <a:pt x="7513" y="5815"/>
                  </a:lnTo>
                  <a:lnTo>
                    <a:pt x="8243" y="4465"/>
                  </a:lnTo>
                  <a:lnTo>
                    <a:pt x="8661" y="3115"/>
                  </a:lnTo>
                  <a:lnTo>
                    <a:pt x="8870" y="1973"/>
                  </a:lnTo>
                  <a:lnTo>
                    <a:pt x="8870" y="1350"/>
                  </a:lnTo>
                  <a:lnTo>
                    <a:pt x="9183" y="727"/>
                  </a:lnTo>
                  <a:lnTo>
                    <a:pt x="9600" y="312"/>
                  </a:lnTo>
                  <a:lnTo>
                    <a:pt x="10226" y="0"/>
                  </a:lnTo>
                  <a:lnTo>
                    <a:pt x="1074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1828800">
                <a:defRPr sz="4800"/>
              </a:pPr>
            </a:p>
          </p:txBody>
        </p:sp>
      </p:grpSp>
      <p:grpSp>
        <p:nvGrpSpPr>
          <p:cNvPr id="625" name="Grouper"/>
          <p:cNvGrpSpPr/>
          <p:nvPr/>
        </p:nvGrpSpPr>
        <p:grpSpPr>
          <a:xfrm>
            <a:off x="2552516" y="7875335"/>
            <a:ext cx="3990399" cy="1755774"/>
            <a:chOff x="0" y="0"/>
            <a:chExt cx="3990397" cy="1755773"/>
          </a:xfrm>
        </p:grpSpPr>
        <p:sp>
          <p:nvSpPr>
            <p:cNvPr id="623" name="Figure"/>
            <p:cNvSpPr/>
            <p:nvPr/>
          </p:nvSpPr>
          <p:spPr>
            <a:xfrm>
              <a:off x="0" y="0"/>
              <a:ext cx="3990398" cy="175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280" y="0"/>
                  </a:lnTo>
                  <a:lnTo>
                    <a:pt x="21600" y="10800"/>
                  </a:lnTo>
                  <a:lnTo>
                    <a:pt x="17280" y="21600"/>
                  </a:lnTo>
                  <a:lnTo>
                    <a:pt x="0" y="21600"/>
                  </a:lnTo>
                  <a:lnTo>
                    <a:pt x="432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3318933">
                <a:lnSpc>
                  <a:spcPct val="90000"/>
                </a:lnSpc>
                <a:spcBef>
                  <a:spcPts val="500"/>
                </a:spcBef>
                <a:defRPr sz="7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62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30820" y="320961"/>
              <a:ext cx="1153423" cy="11534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0" name="Grouper"/>
          <p:cNvGrpSpPr/>
          <p:nvPr/>
        </p:nvGrpSpPr>
        <p:grpSpPr>
          <a:xfrm>
            <a:off x="747136" y="13534186"/>
            <a:ext cx="15185511" cy="228417"/>
            <a:chOff x="0" y="0"/>
            <a:chExt cx="15185509" cy="228415"/>
          </a:xfrm>
        </p:grpSpPr>
        <p:sp>
          <p:nvSpPr>
            <p:cNvPr id="626" name="Rectangle"/>
            <p:cNvSpPr/>
            <p:nvPr/>
          </p:nvSpPr>
          <p:spPr>
            <a:xfrm>
              <a:off x="-1" y="0"/>
              <a:ext cx="3800906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27" name="Rectangle"/>
            <p:cNvSpPr/>
            <p:nvPr/>
          </p:nvSpPr>
          <p:spPr>
            <a:xfrm>
              <a:off x="3800905" y="544"/>
              <a:ext cx="3791850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28" name="Rectangle"/>
            <p:cNvSpPr/>
            <p:nvPr/>
          </p:nvSpPr>
          <p:spPr>
            <a:xfrm>
              <a:off x="7592755" y="0"/>
              <a:ext cx="3800905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29" name="Rectangle"/>
            <p:cNvSpPr/>
            <p:nvPr/>
          </p:nvSpPr>
          <p:spPr>
            <a:xfrm>
              <a:off x="11393661" y="544"/>
              <a:ext cx="3791849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sp>
        <p:nvSpPr>
          <p:cNvPr id="631" name="Rectangle"/>
          <p:cNvSpPr/>
          <p:nvPr/>
        </p:nvSpPr>
        <p:spPr>
          <a:xfrm>
            <a:off x="239136" y="13534186"/>
            <a:ext cx="3800906" cy="228417"/>
          </a:xfrm>
          <a:prstGeom prst="rect">
            <a:avLst/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32" name="Rectangle"/>
          <p:cNvSpPr/>
          <p:nvPr/>
        </p:nvSpPr>
        <p:spPr>
          <a:xfrm>
            <a:off x="4040042" y="13534731"/>
            <a:ext cx="3791850" cy="227871"/>
          </a:xfrm>
          <a:prstGeom prst="rect">
            <a:avLst/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33" name="Rectangle"/>
          <p:cNvSpPr/>
          <p:nvPr/>
        </p:nvSpPr>
        <p:spPr>
          <a:xfrm>
            <a:off x="7831892" y="13534186"/>
            <a:ext cx="3800905" cy="228417"/>
          </a:xfrm>
          <a:prstGeom prst="rect">
            <a:avLst/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34" name="Rectangle"/>
          <p:cNvSpPr/>
          <p:nvPr/>
        </p:nvSpPr>
        <p:spPr>
          <a:xfrm>
            <a:off x="11632798" y="13534731"/>
            <a:ext cx="3791849" cy="227871"/>
          </a:xfrm>
          <a:prstGeom prst="rect">
            <a:avLst/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35" name="Rectangle"/>
          <p:cNvSpPr/>
          <p:nvPr/>
        </p:nvSpPr>
        <p:spPr>
          <a:xfrm>
            <a:off x="15430098" y="13534731"/>
            <a:ext cx="3791849" cy="227871"/>
          </a:xfrm>
          <a:prstGeom prst="rect">
            <a:avLst/>
          </a:prstGeom>
          <a:solidFill>
            <a:srgbClr val="F7E84A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36" name="Rectangle"/>
          <p:cNvSpPr/>
          <p:nvPr/>
        </p:nvSpPr>
        <p:spPr>
          <a:xfrm>
            <a:off x="19214698" y="13534731"/>
            <a:ext cx="3791849" cy="2278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4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4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4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8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4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4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6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4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4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400"/>
                            </p:stCondLst>
                            <p:childTnLst>
                              <p:par>
                                <p:cTn id="29" presetClass="entr" nodeType="afterEffect" presetSubtype="8" presetID="22" grpId="7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4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800"/>
                            </p:stCondLst>
                            <p:childTnLst>
                              <p:par>
                                <p:cTn id="33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4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6" grpId="3"/>
      <p:bldP build="whole" bldLvl="1" animBg="1" rev="0" advAuto="0" spid="607" grpId="4"/>
      <p:bldP build="whole" bldLvl="1" animBg="1" rev="0" advAuto="0" spid="608" grpId="6"/>
      <p:bldP build="whole" bldLvl="1" animBg="1" rev="0" advAuto="0" spid="622" grpId="1"/>
      <p:bldP build="whole" bldLvl="1" animBg="1" rev="0" advAuto="0" spid="609" grpId="8"/>
      <p:bldP build="whole" bldLvl="1" animBg="1" rev="0" advAuto="0" spid="619" grpId="7"/>
      <p:bldP build="whole" bldLvl="1" animBg="1" rev="0" advAuto="0" spid="606" grpId="2"/>
      <p:bldP build="whole" bldLvl="1" animBg="1" rev="0" advAuto="0" spid="625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custom-solutions-2.jpg" descr="custom-solutions-2.jpg"/>
          <p:cNvPicPr>
            <a:picLocks noChangeAspect="1"/>
          </p:cNvPicPr>
          <p:nvPr/>
        </p:nvPicPr>
        <p:blipFill>
          <a:blip r:embed="rId2">
            <a:extLst/>
          </a:blip>
          <a:srcRect l="1298" t="35253" r="1895" b="21710"/>
          <a:stretch>
            <a:fillRect/>
          </a:stretch>
        </p:blipFill>
        <p:spPr>
          <a:xfrm>
            <a:off x="-1261577" y="3009489"/>
            <a:ext cx="26907153" cy="5637474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Solutions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Solutions</a:t>
            </a:r>
          </a:p>
        </p:txBody>
      </p:sp>
      <p:grpSp>
        <p:nvGrpSpPr>
          <p:cNvPr id="642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640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41" name="5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647" name="Grouper"/>
          <p:cNvGrpSpPr/>
          <p:nvPr/>
        </p:nvGrpSpPr>
        <p:grpSpPr>
          <a:xfrm>
            <a:off x="747136" y="13534186"/>
            <a:ext cx="15185511" cy="228417"/>
            <a:chOff x="0" y="0"/>
            <a:chExt cx="15185509" cy="228415"/>
          </a:xfrm>
        </p:grpSpPr>
        <p:sp>
          <p:nvSpPr>
            <p:cNvPr id="643" name="Rectangle"/>
            <p:cNvSpPr/>
            <p:nvPr/>
          </p:nvSpPr>
          <p:spPr>
            <a:xfrm>
              <a:off x="-1" y="0"/>
              <a:ext cx="3800906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44" name="Rectangle"/>
            <p:cNvSpPr/>
            <p:nvPr/>
          </p:nvSpPr>
          <p:spPr>
            <a:xfrm>
              <a:off x="3800905" y="544"/>
              <a:ext cx="3791850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45" name="Rectangle"/>
            <p:cNvSpPr/>
            <p:nvPr/>
          </p:nvSpPr>
          <p:spPr>
            <a:xfrm>
              <a:off x="7592755" y="0"/>
              <a:ext cx="3800905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46" name="Rectangle"/>
            <p:cNvSpPr/>
            <p:nvPr/>
          </p:nvSpPr>
          <p:spPr>
            <a:xfrm>
              <a:off x="11393661" y="544"/>
              <a:ext cx="3791849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sp>
        <p:nvSpPr>
          <p:cNvPr id="648" name="Rectangle"/>
          <p:cNvSpPr/>
          <p:nvPr/>
        </p:nvSpPr>
        <p:spPr>
          <a:xfrm>
            <a:off x="239136" y="13534186"/>
            <a:ext cx="3800906" cy="228417"/>
          </a:xfrm>
          <a:prstGeom prst="rect">
            <a:avLst/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49" name="Rectangle"/>
          <p:cNvSpPr/>
          <p:nvPr/>
        </p:nvSpPr>
        <p:spPr>
          <a:xfrm>
            <a:off x="4040042" y="13534731"/>
            <a:ext cx="3791850" cy="227871"/>
          </a:xfrm>
          <a:prstGeom prst="rect">
            <a:avLst/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50" name="Rectangle"/>
          <p:cNvSpPr/>
          <p:nvPr/>
        </p:nvSpPr>
        <p:spPr>
          <a:xfrm>
            <a:off x="7831892" y="13534186"/>
            <a:ext cx="3800905" cy="228417"/>
          </a:xfrm>
          <a:prstGeom prst="rect">
            <a:avLst/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51" name="Rectangle"/>
          <p:cNvSpPr/>
          <p:nvPr/>
        </p:nvSpPr>
        <p:spPr>
          <a:xfrm>
            <a:off x="11632798" y="13534731"/>
            <a:ext cx="3791849" cy="227871"/>
          </a:xfrm>
          <a:prstGeom prst="rect">
            <a:avLst/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52" name="Rectangle"/>
          <p:cNvSpPr/>
          <p:nvPr/>
        </p:nvSpPr>
        <p:spPr>
          <a:xfrm>
            <a:off x="15430098" y="13534731"/>
            <a:ext cx="3791849" cy="227871"/>
          </a:xfrm>
          <a:prstGeom prst="rect">
            <a:avLst/>
          </a:prstGeom>
          <a:solidFill>
            <a:srgbClr val="F7E84A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53" name="Rectangle"/>
          <p:cNvSpPr/>
          <p:nvPr/>
        </p:nvSpPr>
        <p:spPr>
          <a:xfrm>
            <a:off x="19214698" y="13534731"/>
            <a:ext cx="3791849" cy="2278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6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9" name="Grouper"/>
          <p:cNvGrpSpPr/>
          <p:nvPr/>
        </p:nvGrpSpPr>
        <p:grpSpPr>
          <a:xfrm>
            <a:off x="1397787" y="9195630"/>
            <a:ext cx="6771852" cy="2046822"/>
            <a:chOff x="0" y="0"/>
            <a:chExt cx="6771850" cy="2046820"/>
          </a:xfrm>
        </p:grpSpPr>
        <p:sp>
          <p:nvSpPr>
            <p:cNvPr id="655" name="Remplacer le système actuel par un site web"/>
            <p:cNvSpPr txBox="1"/>
            <p:nvPr/>
          </p:nvSpPr>
          <p:spPr>
            <a:xfrm>
              <a:off x="1420917" y="0"/>
              <a:ext cx="5350934" cy="204682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normAutofit fontScale="100000" lnSpcReduction="0"/>
            </a:bodyPr>
            <a:lstStyle>
              <a:lvl1pPr indent="3175" defTabSz="1828800">
                <a:spcBef>
                  <a:spcPts val="300"/>
                </a:spcBef>
                <a:defRPr sz="3600"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>
                <a:defRPr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Remplacer le système actuel par un site web</a:t>
              </a:r>
            </a:p>
          </p:txBody>
        </p:sp>
        <p:grpSp>
          <p:nvGrpSpPr>
            <p:cNvPr id="658" name="Grouper"/>
            <p:cNvGrpSpPr/>
            <p:nvPr/>
          </p:nvGrpSpPr>
          <p:grpSpPr>
            <a:xfrm>
              <a:off x="0" y="106415"/>
              <a:ext cx="1259841" cy="1259842"/>
              <a:chOff x="0" y="0"/>
              <a:chExt cx="1259840" cy="1259840"/>
            </a:xfrm>
          </p:grpSpPr>
          <p:sp>
            <p:nvSpPr>
              <p:cNvPr id="656" name="Cercle"/>
              <p:cNvSpPr/>
              <p:nvPr/>
            </p:nvSpPr>
            <p:spPr>
              <a:xfrm>
                <a:off x="0" y="0"/>
                <a:ext cx="1259841" cy="1259841"/>
              </a:xfrm>
              <a:prstGeom prst="ellipse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pic>
            <p:nvPicPr>
              <p:cNvPr id="65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50800" y="62042"/>
                <a:ext cx="1145825" cy="11458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64" name="Grouper"/>
          <p:cNvGrpSpPr/>
          <p:nvPr/>
        </p:nvGrpSpPr>
        <p:grpSpPr>
          <a:xfrm>
            <a:off x="13406299" y="9213356"/>
            <a:ext cx="7204448" cy="2046822"/>
            <a:chOff x="0" y="0"/>
            <a:chExt cx="7204446" cy="2046820"/>
          </a:xfrm>
        </p:grpSpPr>
        <p:sp>
          <p:nvSpPr>
            <p:cNvPr id="660" name="Centraliser et standardiser les demandes"/>
            <p:cNvSpPr txBox="1"/>
            <p:nvPr/>
          </p:nvSpPr>
          <p:spPr>
            <a:xfrm>
              <a:off x="1423630" y="0"/>
              <a:ext cx="5780817" cy="204682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normAutofit fontScale="100000" lnSpcReduction="0"/>
            </a:bodyPr>
            <a:lstStyle>
              <a:lvl1pPr indent="3175" defTabSz="1828800">
                <a:spcBef>
                  <a:spcPts val="300"/>
                </a:spcBef>
                <a:defRPr sz="3600"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>
                <a:defRPr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Centraliser et standardiser les demandes</a:t>
              </a:r>
            </a:p>
          </p:txBody>
        </p:sp>
        <p:grpSp>
          <p:nvGrpSpPr>
            <p:cNvPr id="663" name="Grouper"/>
            <p:cNvGrpSpPr/>
            <p:nvPr/>
          </p:nvGrpSpPr>
          <p:grpSpPr>
            <a:xfrm>
              <a:off x="0" y="88636"/>
              <a:ext cx="1259841" cy="1259841"/>
              <a:chOff x="0" y="0"/>
              <a:chExt cx="1259840" cy="1259840"/>
            </a:xfrm>
          </p:grpSpPr>
          <p:sp>
            <p:nvSpPr>
              <p:cNvPr id="661" name="Cercle"/>
              <p:cNvSpPr/>
              <p:nvPr/>
            </p:nvSpPr>
            <p:spPr>
              <a:xfrm>
                <a:off x="0" y="0"/>
                <a:ext cx="1259841" cy="1259841"/>
              </a:xfrm>
              <a:prstGeom prst="ellipse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pic>
            <p:nvPicPr>
              <p:cNvPr id="6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3200" y="189503"/>
                <a:ext cx="917991" cy="9179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67" name="Grouper"/>
          <p:cNvGrpSpPr/>
          <p:nvPr/>
        </p:nvGrpSpPr>
        <p:grpSpPr>
          <a:xfrm>
            <a:off x="15697063" y="11547898"/>
            <a:ext cx="7270752" cy="1463775"/>
            <a:chOff x="0" y="0"/>
            <a:chExt cx="7270751" cy="1463774"/>
          </a:xfrm>
        </p:grpSpPr>
        <p:sp>
          <p:nvSpPr>
            <p:cNvPr id="665" name="Analyse des données"/>
            <p:cNvSpPr txBox="1"/>
            <p:nvPr/>
          </p:nvSpPr>
          <p:spPr>
            <a:xfrm>
              <a:off x="1489935" y="203831"/>
              <a:ext cx="5780817" cy="12217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normAutofit fontScale="100000" lnSpcReduction="0"/>
            </a:bodyPr>
            <a:lstStyle>
              <a:lvl1pPr indent="3175" defTabSz="1828800">
                <a:lnSpc>
                  <a:spcPct val="150000"/>
                </a:lnSpc>
                <a:spcBef>
                  <a:spcPts val="300"/>
                </a:spcBef>
                <a:defRPr sz="3600"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Analyse des données</a:t>
              </a:r>
            </a:p>
          </p:txBody>
        </p:sp>
        <p:pic>
          <p:nvPicPr>
            <p:cNvPr id="66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463775" cy="14637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2" name="Grouper"/>
          <p:cNvGrpSpPr/>
          <p:nvPr/>
        </p:nvGrpSpPr>
        <p:grpSpPr>
          <a:xfrm>
            <a:off x="3711761" y="11434229"/>
            <a:ext cx="6374926" cy="2549090"/>
            <a:chOff x="0" y="0"/>
            <a:chExt cx="6374924" cy="2549088"/>
          </a:xfrm>
        </p:grpSpPr>
        <p:sp>
          <p:nvSpPr>
            <p:cNvPr id="668" name="Mise en place d’un suivi en temps réel"/>
            <p:cNvSpPr txBox="1"/>
            <p:nvPr/>
          </p:nvSpPr>
          <p:spPr>
            <a:xfrm>
              <a:off x="1489568" y="0"/>
              <a:ext cx="4885357" cy="254908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normAutofit fontScale="100000" lnSpcReduction="0"/>
            </a:bodyPr>
            <a:lstStyle>
              <a:lvl1pPr indent="3175" defTabSz="1828800">
                <a:spcBef>
                  <a:spcPts val="300"/>
                </a:spcBef>
                <a:defRPr sz="3600">
                  <a:uFill>
                    <a:solidFill>
                      <a:srgbClr val="FFFFFF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Mise en place d’un suivi en temps réel</a:t>
              </a:r>
            </a:p>
          </p:txBody>
        </p:sp>
        <p:grpSp>
          <p:nvGrpSpPr>
            <p:cNvPr id="671" name="Grouper"/>
            <p:cNvGrpSpPr/>
            <p:nvPr/>
          </p:nvGrpSpPr>
          <p:grpSpPr>
            <a:xfrm>
              <a:off x="0" y="63235"/>
              <a:ext cx="1259841" cy="1259841"/>
              <a:chOff x="0" y="0"/>
              <a:chExt cx="1259840" cy="1259840"/>
            </a:xfrm>
          </p:grpSpPr>
          <p:sp>
            <p:nvSpPr>
              <p:cNvPr id="669" name="Cercle"/>
              <p:cNvSpPr/>
              <p:nvPr/>
            </p:nvSpPr>
            <p:spPr>
              <a:xfrm>
                <a:off x="0" y="0"/>
                <a:ext cx="1259841" cy="1259841"/>
              </a:xfrm>
              <a:prstGeom prst="ellipse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pic>
            <p:nvPicPr>
              <p:cNvPr id="67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7424" y="158224"/>
                <a:ext cx="917992" cy="9179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7" grpId="4"/>
      <p:bldP build="whole" bldLvl="1" animBg="1" rev="0" advAuto="0" spid="659" grpId="1"/>
      <p:bldP build="whole" bldLvl="1" animBg="1" rev="0" advAuto="0" spid="664" grpId="2"/>
      <p:bldP build="whole" bldLvl="1" animBg="1" rev="0" advAuto="0" spid="672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Rectangle"/>
          <p:cNvSpPr/>
          <p:nvPr/>
        </p:nvSpPr>
        <p:spPr>
          <a:xfrm>
            <a:off x="-14817" y="1099305"/>
            <a:ext cx="24384001" cy="12729358"/>
          </a:xfrm>
          <a:prstGeom prst="rect">
            <a:avLst/>
          </a:prstGeom>
          <a:solidFill>
            <a:srgbClr val="323A45">
              <a:alpha val="90000"/>
            </a:srgbClr>
          </a:solidFill>
          <a:ln w="25400">
            <a:solidFill>
              <a:srgbClr val="42719B"/>
            </a:solidFill>
            <a:miter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75" name="Communication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Communication</a:t>
            </a:r>
          </a:p>
        </p:txBody>
      </p:sp>
      <p:sp>
        <p:nvSpPr>
          <p:cNvPr id="676" name="Décisions prises à l'unanimité"/>
          <p:cNvSpPr txBox="1"/>
          <p:nvPr/>
        </p:nvSpPr>
        <p:spPr>
          <a:xfrm>
            <a:off x="-151729" y="1991567"/>
            <a:ext cx="24535728" cy="59715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2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Décisions prises à l'unanimité </a:t>
            </a:r>
          </a:p>
        </p:txBody>
      </p:sp>
      <p:grpSp>
        <p:nvGrpSpPr>
          <p:cNvPr id="679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677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78" name="6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683" name="Grouper"/>
          <p:cNvGrpSpPr/>
          <p:nvPr/>
        </p:nvGrpSpPr>
        <p:grpSpPr>
          <a:xfrm>
            <a:off x="987868" y="3983873"/>
            <a:ext cx="5565911" cy="5653266"/>
            <a:chOff x="0" y="0"/>
            <a:chExt cx="5565910" cy="5653264"/>
          </a:xfrm>
        </p:grpSpPr>
        <p:sp>
          <p:nvSpPr>
            <p:cNvPr id="680" name="Discord"/>
            <p:cNvSpPr txBox="1"/>
            <p:nvPr/>
          </p:nvSpPr>
          <p:spPr>
            <a:xfrm>
              <a:off x="1395150" y="2335550"/>
              <a:ext cx="2858054" cy="78651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 algn="ctr" defTabSz="1828800">
                <a:defRPr b="1" sz="4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Discord</a:t>
              </a:r>
            </a:p>
          </p:txBody>
        </p:sp>
        <p:pic>
          <p:nvPicPr>
            <p:cNvPr id="68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47889" y="0"/>
              <a:ext cx="1870132" cy="2137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2" name="Notification auto.…"/>
            <p:cNvSpPr txBox="1"/>
            <p:nvPr/>
          </p:nvSpPr>
          <p:spPr>
            <a:xfrm>
              <a:off x="0" y="3320324"/>
              <a:ext cx="5565911" cy="23329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Notification auto.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lors de mise à jour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Annonce des infos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importantes</a:t>
              </a:r>
            </a:p>
          </p:txBody>
        </p:sp>
      </p:grpSp>
      <p:grpSp>
        <p:nvGrpSpPr>
          <p:cNvPr id="687" name="Grouper"/>
          <p:cNvGrpSpPr/>
          <p:nvPr/>
        </p:nvGrpSpPr>
        <p:grpSpPr>
          <a:xfrm>
            <a:off x="5888778" y="6540033"/>
            <a:ext cx="5423804" cy="4928635"/>
            <a:chOff x="0" y="0"/>
            <a:chExt cx="5423803" cy="4928633"/>
          </a:xfrm>
        </p:grpSpPr>
        <p:sp>
          <p:nvSpPr>
            <p:cNvPr id="684" name="Discussion"/>
            <p:cNvSpPr txBox="1"/>
            <p:nvPr/>
          </p:nvSpPr>
          <p:spPr>
            <a:xfrm>
              <a:off x="1282874" y="2467305"/>
              <a:ext cx="2858055" cy="78651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 algn="ctr" defTabSz="1828800">
                <a:defRPr b="1" sz="4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Discussion</a:t>
              </a:r>
            </a:p>
          </p:txBody>
        </p:sp>
        <p:pic>
          <p:nvPicPr>
            <p:cNvPr id="68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9414" y="0"/>
              <a:ext cx="2104975" cy="2104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6" name="Transmission d’informations…"/>
            <p:cNvSpPr txBox="1"/>
            <p:nvPr/>
          </p:nvSpPr>
          <p:spPr>
            <a:xfrm>
              <a:off x="0" y="3687893"/>
              <a:ext cx="5423803" cy="12407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20" tIns="121920" rIns="121920" bIns="121920" numCol="1" anchor="t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Transmission d’informations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Organisation des réunions</a:t>
              </a:r>
            </a:p>
          </p:txBody>
        </p:sp>
      </p:grpSp>
      <p:grpSp>
        <p:nvGrpSpPr>
          <p:cNvPr id="691" name="Grouper"/>
          <p:cNvGrpSpPr/>
          <p:nvPr/>
        </p:nvGrpSpPr>
        <p:grpSpPr>
          <a:xfrm>
            <a:off x="12726263" y="6565433"/>
            <a:ext cx="5499285" cy="4903235"/>
            <a:chOff x="0" y="0"/>
            <a:chExt cx="5499283" cy="4903233"/>
          </a:xfrm>
        </p:grpSpPr>
        <p:sp>
          <p:nvSpPr>
            <p:cNvPr id="688" name="Github"/>
            <p:cNvSpPr txBox="1"/>
            <p:nvPr/>
          </p:nvSpPr>
          <p:spPr>
            <a:xfrm>
              <a:off x="1296150" y="2444108"/>
              <a:ext cx="2858054" cy="78651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 algn="ctr" defTabSz="1828800">
                <a:defRPr b="1" sz="4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Github</a:t>
              </a:r>
            </a:p>
          </p:txBody>
        </p:sp>
        <p:pic>
          <p:nvPicPr>
            <p:cNvPr id="68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97153" y="0"/>
              <a:ext cx="2104975" cy="2104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0" name="Partage efficace de l’avancée…"/>
            <p:cNvSpPr txBox="1"/>
            <p:nvPr/>
          </p:nvSpPr>
          <p:spPr>
            <a:xfrm>
              <a:off x="-1" y="3662493"/>
              <a:ext cx="5499285" cy="12407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20" tIns="121920" rIns="121920" bIns="121920" numCol="1" anchor="t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Partage efficace de l’avancée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Système de version</a:t>
              </a:r>
            </a:p>
          </p:txBody>
        </p:sp>
      </p:grpSp>
      <p:grpSp>
        <p:nvGrpSpPr>
          <p:cNvPr id="695" name="Grouper"/>
          <p:cNvGrpSpPr/>
          <p:nvPr/>
        </p:nvGrpSpPr>
        <p:grpSpPr>
          <a:xfrm>
            <a:off x="18574452" y="3306270"/>
            <a:ext cx="4213372" cy="5318165"/>
            <a:chOff x="0" y="0"/>
            <a:chExt cx="4213371" cy="5318164"/>
          </a:xfrm>
        </p:grpSpPr>
        <p:sp>
          <p:nvSpPr>
            <p:cNvPr id="692" name="shareLaTeX"/>
            <p:cNvSpPr txBox="1"/>
            <p:nvPr/>
          </p:nvSpPr>
          <p:spPr>
            <a:xfrm>
              <a:off x="689183" y="2462568"/>
              <a:ext cx="2858054" cy="78651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 algn="ctr" defTabSz="1828800">
                <a:defRPr b="1" sz="4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shareLaTeX</a:t>
              </a:r>
            </a:p>
          </p:txBody>
        </p:sp>
        <p:pic>
          <p:nvPicPr>
            <p:cNvPr id="69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216" t="0" r="70303" b="0"/>
            <a:stretch>
              <a:fillRect/>
            </a:stretch>
          </p:blipFill>
          <p:spPr>
            <a:xfrm>
              <a:off x="929555" y="0"/>
              <a:ext cx="2354106" cy="2374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4" name="Site collaboratif pour…"/>
            <p:cNvSpPr txBox="1"/>
            <p:nvPr/>
          </p:nvSpPr>
          <p:spPr>
            <a:xfrm>
              <a:off x="0" y="3531323"/>
              <a:ext cx="4213372" cy="178684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20" tIns="121920" rIns="121920" bIns="121920" numCol="1" anchor="t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Site collaboratif pour 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l’écriture du rapport</a:t>
              </a:r>
            </a:p>
          </p:txBody>
        </p:sp>
      </p:grpSp>
      <p:pic>
        <p:nvPicPr>
          <p:cNvPr id="69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1" name="Grouper"/>
          <p:cNvGrpSpPr/>
          <p:nvPr/>
        </p:nvGrpSpPr>
        <p:grpSpPr>
          <a:xfrm>
            <a:off x="747136" y="13534186"/>
            <a:ext cx="15185511" cy="228417"/>
            <a:chOff x="0" y="0"/>
            <a:chExt cx="15185509" cy="228415"/>
          </a:xfrm>
        </p:grpSpPr>
        <p:sp>
          <p:nvSpPr>
            <p:cNvPr id="697" name="Rectangle"/>
            <p:cNvSpPr/>
            <p:nvPr/>
          </p:nvSpPr>
          <p:spPr>
            <a:xfrm>
              <a:off x="-1" y="0"/>
              <a:ext cx="3800906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98" name="Rectangle"/>
            <p:cNvSpPr/>
            <p:nvPr/>
          </p:nvSpPr>
          <p:spPr>
            <a:xfrm>
              <a:off x="3800905" y="544"/>
              <a:ext cx="3791850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699" name="Rectangle"/>
            <p:cNvSpPr/>
            <p:nvPr/>
          </p:nvSpPr>
          <p:spPr>
            <a:xfrm>
              <a:off x="7592755" y="0"/>
              <a:ext cx="3800905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00" name="Rectangle"/>
            <p:cNvSpPr/>
            <p:nvPr/>
          </p:nvSpPr>
          <p:spPr>
            <a:xfrm>
              <a:off x="11393661" y="544"/>
              <a:ext cx="3791849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sp>
        <p:nvSpPr>
          <p:cNvPr id="702" name="Rectangle"/>
          <p:cNvSpPr/>
          <p:nvPr/>
        </p:nvSpPr>
        <p:spPr>
          <a:xfrm>
            <a:off x="239136" y="13534186"/>
            <a:ext cx="3800906" cy="228417"/>
          </a:xfrm>
          <a:prstGeom prst="rect">
            <a:avLst/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03" name="Rectangle"/>
          <p:cNvSpPr/>
          <p:nvPr/>
        </p:nvSpPr>
        <p:spPr>
          <a:xfrm>
            <a:off x="4040042" y="13534731"/>
            <a:ext cx="3791850" cy="227871"/>
          </a:xfrm>
          <a:prstGeom prst="rect">
            <a:avLst/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04" name="Rectangle"/>
          <p:cNvSpPr/>
          <p:nvPr/>
        </p:nvSpPr>
        <p:spPr>
          <a:xfrm>
            <a:off x="7831892" y="13534186"/>
            <a:ext cx="3800905" cy="228417"/>
          </a:xfrm>
          <a:prstGeom prst="rect">
            <a:avLst/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05" name="Rectangle"/>
          <p:cNvSpPr/>
          <p:nvPr/>
        </p:nvSpPr>
        <p:spPr>
          <a:xfrm>
            <a:off x="11632798" y="13534731"/>
            <a:ext cx="3791849" cy="227871"/>
          </a:xfrm>
          <a:prstGeom prst="rect">
            <a:avLst/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06" name="Rectangle"/>
          <p:cNvSpPr/>
          <p:nvPr/>
        </p:nvSpPr>
        <p:spPr>
          <a:xfrm>
            <a:off x="15430098" y="13534731"/>
            <a:ext cx="3791849" cy="227871"/>
          </a:xfrm>
          <a:prstGeom prst="rect">
            <a:avLst/>
          </a:prstGeom>
          <a:solidFill>
            <a:srgbClr val="F7E84A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07" name="Rectangle"/>
          <p:cNvSpPr/>
          <p:nvPr/>
        </p:nvSpPr>
        <p:spPr>
          <a:xfrm>
            <a:off x="19214698" y="13534731"/>
            <a:ext cx="3791849" cy="2278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5" grpId="2"/>
      <p:bldP build="whole" bldLvl="1" animBg="1" rev="0" advAuto="0" spid="691" grpId="4"/>
      <p:bldP build="whole" bldLvl="1" animBg="1" rev="0" advAuto="0" spid="683" grpId="1"/>
      <p:bldP build="whole" bldLvl="1" animBg="1" rev="0" advAuto="0" spid="687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Rectangle"/>
          <p:cNvSpPr/>
          <p:nvPr/>
        </p:nvSpPr>
        <p:spPr>
          <a:xfrm>
            <a:off x="0" y="3009489"/>
            <a:ext cx="24384000" cy="7925499"/>
          </a:xfrm>
          <a:prstGeom prst="rect">
            <a:avLst/>
          </a:prstGeom>
          <a:solidFill>
            <a:srgbClr val="323A45">
              <a:alpha val="90000"/>
            </a:srgbClr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10" name="Déroulement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Déroulement</a:t>
            </a:r>
          </a:p>
        </p:txBody>
      </p:sp>
      <p:sp>
        <p:nvSpPr>
          <p:cNvPr id="711" name="Ligne"/>
          <p:cNvSpPr/>
          <p:nvPr/>
        </p:nvSpPr>
        <p:spPr>
          <a:xfrm>
            <a:off x="2137925" y="7002023"/>
            <a:ext cx="20132742" cy="1"/>
          </a:xfrm>
          <a:prstGeom prst="line">
            <a:avLst/>
          </a:prstGeom>
          <a:ln w="76200">
            <a:solidFill>
              <a:srgbClr val="BFBFBF"/>
            </a:solidFill>
            <a:miter/>
          </a:ln>
        </p:spPr>
        <p:txBody>
          <a:bodyPr lIns="121920" tIns="121920" rIns="121920" bIns="121920"/>
          <a:lstStyle/>
          <a:p>
            <a:pPr defTabSz="457200">
              <a:defRPr sz="3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718" name="Grouper"/>
          <p:cNvGrpSpPr/>
          <p:nvPr/>
        </p:nvGrpSpPr>
        <p:grpSpPr>
          <a:xfrm>
            <a:off x="10552008" y="4063929"/>
            <a:ext cx="3279985" cy="3115178"/>
            <a:chOff x="0" y="0"/>
            <a:chExt cx="3279983" cy="3115176"/>
          </a:xfrm>
        </p:grpSpPr>
        <p:sp>
          <p:nvSpPr>
            <p:cNvPr id="712" name="Cercle"/>
            <p:cNvSpPr/>
            <p:nvPr/>
          </p:nvSpPr>
          <p:spPr>
            <a:xfrm>
              <a:off x="1532793" y="2765315"/>
              <a:ext cx="349862" cy="34986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D79E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717" name="Grouper"/>
            <p:cNvGrpSpPr/>
            <p:nvPr/>
          </p:nvGrpSpPr>
          <p:grpSpPr>
            <a:xfrm>
              <a:off x="-1" y="0"/>
              <a:ext cx="3279985" cy="2603695"/>
              <a:chOff x="0" y="0"/>
              <a:chExt cx="3279983" cy="2603694"/>
            </a:xfrm>
          </p:grpSpPr>
          <p:grpSp>
            <p:nvGrpSpPr>
              <p:cNvPr id="715" name="Grouper"/>
              <p:cNvGrpSpPr/>
              <p:nvPr/>
            </p:nvGrpSpPr>
            <p:grpSpPr>
              <a:xfrm>
                <a:off x="827656" y="0"/>
                <a:ext cx="1760135" cy="1760135"/>
                <a:chOff x="0" y="0"/>
                <a:chExt cx="1760134" cy="1760134"/>
              </a:xfrm>
            </p:grpSpPr>
            <p:sp>
              <p:nvSpPr>
                <p:cNvPr id="713" name="Figure"/>
                <p:cNvSpPr/>
                <p:nvPr/>
              </p:nvSpPr>
              <p:spPr>
                <a:xfrm rot="8100000">
                  <a:off x="257765" y="257765"/>
                  <a:ext cx="1244604" cy="12446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4400" y="0"/>
                        <a:pt x="18000" y="0"/>
                        <a:pt x="21600" y="0"/>
                      </a:cubicBezTo>
                      <a:cubicBezTo>
                        <a:pt x="21600" y="3600"/>
                        <a:pt x="21600" y="7200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00D7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1920" tIns="121920" rIns="121920" bIns="121920" numCol="1" anchor="ctr">
                  <a:noAutofit/>
                </a:bodyPr>
                <a:lstStyle/>
                <a:p>
                  <a:pPr algn="ctr" defTabSz="1828800">
                    <a:defRPr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</a:p>
              </p:txBody>
            </p:sp>
            <p:sp>
              <p:nvSpPr>
                <p:cNvPr id="714" name="Figure"/>
                <p:cNvSpPr/>
                <p:nvPr/>
              </p:nvSpPr>
              <p:spPr>
                <a:xfrm>
                  <a:off x="623969" y="626195"/>
                  <a:ext cx="526241" cy="6014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543" y="14642"/>
                      </a:moveTo>
                      <a:lnTo>
                        <a:pt x="1543" y="17238"/>
                      </a:lnTo>
                      <a:lnTo>
                        <a:pt x="2018" y="18173"/>
                      </a:lnTo>
                      <a:lnTo>
                        <a:pt x="3204" y="19004"/>
                      </a:lnTo>
                      <a:lnTo>
                        <a:pt x="5341" y="19627"/>
                      </a:lnTo>
                      <a:lnTo>
                        <a:pt x="7833" y="20042"/>
                      </a:lnTo>
                      <a:lnTo>
                        <a:pt x="10800" y="20250"/>
                      </a:lnTo>
                      <a:lnTo>
                        <a:pt x="13648" y="20042"/>
                      </a:lnTo>
                      <a:lnTo>
                        <a:pt x="16259" y="19627"/>
                      </a:lnTo>
                      <a:lnTo>
                        <a:pt x="18158" y="19004"/>
                      </a:lnTo>
                      <a:lnTo>
                        <a:pt x="19464" y="18173"/>
                      </a:lnTo>
                      <a:lnTo>
                        <a:pt x="20057" y="17238"/>
                      </a:lnTo>
                      <a:lnTo>
                        <a:pt x="20057" y="14642"/>
                      </a:lnTo>
                      <a:lnTo>
                        <a:pt x="18514" y="15681"/>
                      </a:lnTo>
                      <a:lnTo>
                        <a:pt x="16259" y="16304"/>
                      </a:lnTo>
                      <a:lnTo>
                        <a:pt x="13530" y="16823"/>
                      </a:lnTo>
                      <a:lnTo>
                        <a:pt x="10800" y="16927"/>
                      </a:lnTo>
                      <a:lnTo>
                        <a:pt x="7833" y="16823"/>
                      </a:lnTo>
                      <a:lnTo>
                        <a:pt x="5341" y="16304"/>
                      </a:lnTo>
                      <a:lnTo>
                        <a:pt x="3086" y="15681"/>
                      </a:lnTo>
                      <a:lnTo>
                        <a:pt x="1543" y="14642"/>
                      </a:lnTo>
                      <a:close/>
                      <a:moveTo>
                        <a:pt x="1543" y="10592"/>
                      </a:moveTo>
                      <a:lnTo>
                        <a:pt x="1543" y="13188"/>
                      </a:lnTo>
                      <a:lnTo>
                        <a:pt x="2018" y="14227"/>
                      </a:lnTo>
                      <a:lnTo>
                        <a:pt x="3204" y="14954"/>
                      </a:lnTo>
                      <a:lnTo>
                        <a:pt x="5341" y="15577"/>
                      </a:lnTo>
                      <a:lnTo>
                        <a:pt x="7833" y="15992"/>
                      </a:lnTo>
                      <a:lnTo>
                        <a:pt x="10800" y="16200"/>
                      </a:lnTo>
                      <a:lnTo>
                        <a:pt x="13648" y="15992"/>
                      </a:lnTo>
                      <a:lnTo>
                        <a:pt x="16259" y="15577"/>
                      </a:lnTo>
                      <a:lnTo>
                        <a:pt x="18158" y="14954"/>
                      </a:lnTo>
                      <a:lnTo>
                        <a:pt x="19464" y="14227"/>
                      </a:lnTo>
                      <a:lnTo>
                        <a:pt x="20057" y="13188"/>
                      </a:lnTo>
                      <a:lnTo>
                        <a:pt x="20057" y="10592"/>
                      </a:lnTo>
                      <a:lnTo>
                        <a:pt x="18514" y="11735"/>
                      </a:lnTo>
                      <a:lnTo>
                        <a:pt x="16259" y="12254"/>
                      </a:lnTo>
                      <a:lnTo>
                        <a:pt x="13530" y="12773"/>
                      </a:lnTo>
                      <a:lnTo>
                        <a:pt x="10800" y="12877"/>
                      </a:lnTo>
                      <a:lnTo>
                        <a:pt x="7833" y="12773"/>
                      </a:lnTo>
                      <a:lnTo>
                        <a:pt x="5341" y="12254"/>
                      </a:lnTo>
                      <a:lnTo>
                        <a:pt x="3086" y="11735"/>
                      </a:lnTo>
                      <a:lnTo>
                        <a:pt x="1543" y="10592"/>
                      </a:lnTo>
                      <a:close/>
                      <a:moveTo>
                        <a:pt x="1543" y="6854"/>
                      </a:moveTo>
                      <a:lnTo>
                        <a:pt x="1543" y="9138"/>
                      </a:lnTo>
                      <a:lnTo>
                        <a:pt x="2018" y="10177"/>
                      </a:lnTo>
                      <a:lnTo>
                        <a:pt x="3204" y="10904"/>
                      </a:lnTo>
                      <a:lnTo>
                        <a:pt x="5341" y="11527"/>
                      </a:lnTo>
                      <a:lnTo>
                        <a:pt x="7833" y="11942"/>
                      </a:lnTo>
                      <a:lnTo>
                        <a:pt x="10800" y="12150"/>
                      </a:lnTo>
                      <a:lnTo>
                        <a:pt x="13648" y="11942"/>
                      </a:lnTo>
                      <a:lnTo>
                        <a:pt x="16259" y="11527"/>
                      </a:lnTo>
                      <a:lnTo>
                        <a:pt x="18158" y="10904"/>
                      </a:lnTo>
                      <a:lnTo>
                        <a:pt x="19464" y="10177"/>
                      </a:lnTo>
                      <a:lnTo>
                        <a:pt x="20057" y="9138"/>
                      </a:lnTo>
                      <a:lnTo>
                        <a:pt x="20057" y="6854"/>
                      </a:lnTo>
                      <a:lnTo>
                        <a:pt x="18158" y="7788"/>
                      </a:lnTo>
                      <a:lnTo>
                        <a:pt x="15903" y="8412"/>
                      </a:lnTo>
                      <a:lnTo>
                        <a:pt x="13411" y="8723"/>
                      </a:lnTo>
                      <a:lnTo>
                        <a:pt x="10800" y="8827"/>
                      </a:lnTo>
                      <a:lnTo>
                        <a:pt x="8070" y="8723"/>
                      </a:lnTo>
                      <a:lnTo>
                        <a:pt x="5697" y="8412"/>
                      </a:lnTo>
                      <a:lnTo>
                        <a:pt x="3204" y="7788"/>
                      </a:lnTo>
                      <a:lnTo>
                        <a:pt x="1543" y="6854"/>
                      </a:lnTo>
                      <a:close/>
                      <a:moveTo>
                        <a:pt x="10800" y="1350"/>
                      </a:moveTo>
                      <a:lnTo>
                        <a:pt x="7833" y="1454"/>
                      </a:lnTo>
                      <a:lnTo>
                        <a:pt x="5341" y="1973"/>
                      </a:lnTo>
                      <a:lnTo>
                        <a:pt x="3204" y="2700"/>
                      </a:lnTo>
                      <a:lnTo>
                        <a:pt x="2018" y="3427"/>
                      </a:lnTo>
                      <a:lnTo>
                        <a:pt x="1543" y="4465"/>
                      </a:lnTo>
                      <a:lnTo>
                        <a:pt x="2018" y="5400"/>
                      </a:lnTo>
                      <a:lnTo>
                        <a:pt x="3204" y="6335"/>
                      </a:lnTo>
                      <a:lnTo>
                        <a:pt x="5341" y="6854"/>
                      </a:lnTo>
                      <a:lnTo>
                        <a:pt x="7833" y="7373"/>
                      </a:lnTo>
                      <a:lnTo>
                        <a:pt x="10800" y="7477"/>
                      </a:lnTo>
                      <a:lnTo>
                        <a:pt x="13648" y="7373"/>
                      </a:lnTo>
                      <a:lnTo>
                        <a:pt x="16259" y="6854"/>
                      </a:lnTo>
                      <a:lnTo>
                        <a:pt x="18158" y="6335"/>
                      </a:lnTo>
                      <a:lnTo>
                        <a:pt x="19464" y="5400"/>
                      </a:lnTo>
                      <a:lnTo>
                        <a:pt x="20057" y="4465"/>
                      </a:lnTo>
                      <a:lnTo>
                        <a:pt x="19464" y="3427"/>
                      </a:lnTo>
                      <a:lnTo>
                        <a:pt x="18158" y="2700"/>
                      </a:lnTo>
                      <a:lnTo>
                        <a:pt x="16259" y="1973"/>
                      </a:lnTo>
                      <a:lnTo>
                        <a:pt x="13648" y="1454"/>
                      </a:lnTo>
                      <a:lnTo>
                        <a:pt x="10800" y="1350"/>
                      </a:lnTo>
                      <a:close/>
                      <a:moveTo>
                        <a:pt x="10800" y="0"/>
                      </a:moveTo>
                      <a:lnTo>
                        <a:pt x="13411" y="104"/>
                      </a:lnTo>
                      <a:lnTo>
                        <a:pt x="15903" y="623"/>
                      </a:lnTo>
                      <a:lnTo>
                        <a:pt x="18158" y="1038"/>
                      </a:lnTo>
                      <a:lnTo>
                        <a:pt x="19820" y="1973"/>
                      </a:lnTo>
                      <a:lnTo>
                        <a:pt x="21007" y="3012"/>
                      </a:lnTo>
                      <a:lnTo>
                        <a:pt x="21600" y="4465"/>
                      </a:lnTo>
                      <a:lnTo>
                        <a:pt x="21600" y="17238"/>
                      </a:lnTo>
                      <a:lnTo>
                        <a:pt x="21007" y="18588"/>
                      </a:lnTo>
                      <a:lnTo>
                        <a:pt x="19820" y="19731"/>
                      </a:lnTo>
                      <a:lnTo>
                        <a:pt x="18158" y="20562"/>
                      </a:lnTo>
                      <a:lnTo>
                        <a:pt x="15903" y="21081"/>
                      </a:lnTo>
                      <a:lnTo>
                        <a:pt x="13411" y="21600"/>
                      </a:lnTo>
                      <a:lnTo>
                        <a:pt x="8189" y="21600"/>
                      </a:lnTo>
                      <a:lnTo>
                        <a:pt x="5697" y="21081"/>
                      </a:lnTo>
                      <a:lnTo>
                        <a:pt x="3442" y="20562"/>
                      </a:lnTo>
                      <a:lnTo>
                        <a:pt x="1662" y="19731"/>
                      </a:lnTo>
                      <a:lnTo>
                        <a:pt x="356" y="18588"/>
                      </a:lnTo>
                      <a:lnTo>
                        <a:pt x="0" y="17238"/>
                      </a:lnTo>
                      <a:lnTo>
                        <a:pt x="0" y="4465"/>
                      </a:lnTo>
                      <a:lnTo>
                        <a:pt x="356" y="3012"/>
                      </a:lnTo>
                      <a:lnTo>
                        <a:pt x="1662" y="1973"/>
                      </a:lnTo>
                      <a:lnTo>
                        <a:pt x="3442" y="1038"/>
                      </a:lnTo>
                      <a:lnTo>
                        <a:pt x="5697" y="623"/>
                      </a:lnTo>
                      <a:lnTo>
                        <a:pt x="8189" y="104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1920" tIns="121920" rIns="121920" bIns="121920" numCol="1" anchor="t">
                  <a:noAutofit/>
                </a:bodyPr>
                <a:lstStyle/>
                <a:p>
                  <a:pPr defTabSz="1828800">
                    <a:defRPr sz="4800"/>
                  </a:pPr>
                </a:p>
              </p:txBody>
            </p:sp>
          </p:grpSp>
          <p:sp>
            <p:nvSpPr>
              <p:cNvPr id="716" name="Base de données"/>
              <p:cNvSpPr txBox="1"/>
              <p:nvPr/>
            </p:nvSpPr>
            <p:spPr>
              <a:xfrm>
                <a:off x="0" y="1909054"/>
                <a:ext cx="3279984" cy="6946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20" tIns="121920" rIns="121920" bIns="121920" numCol="1" anchor="t">
                <a:spAutoFit/>
              </a:bodyPr>
              <a:lstStyle>
                <a:lvl1pPr>
                  <a:defRPr>
                    <a:solidFill>
                      <a:srgbClr val="FFFFFF"/>
                    </a:solidFill>
                    <a:uFill>
                      <a:solidFill>
                        <a:srgbClr val="808080"/>
                      </a:solidFill>
                    </a:uFill>
                  </a:defRPr>
                </a:lvl1pPr>
              </a:lstStyle>
              <a:p>
                <a:pPr>
                  <a:defRPr>
                    <a:uFill>
                      <a:solidFill>
                        <a:srgbClr val="000000"/>
                      </a:solidFill>
                    </a:uFill>
                  </a:defRPr>
                </a:pPr>
                <a:r>
                  <a:rPr>
                    <a:uFill>
                      <a:solidFill>
                        <a:srgbClr val="808080"/>
                      </a:solidFill>
                    </a:uFill>
                  </a:rPr>
                  <a:t>Base de données</a:t>
                </a:r>
              </a:p>
            </p:txBody>
          </p:sp>
        </p:grpSp>
      </p:grpSp>
      <p:grpSp>
        <p:nvGrpSpPr>
          <p:cNvPr id="721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719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20" name="7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7</a:t>
              </a:r>
            </a:p>
          </p:txBody>
        </p:sp>
      </p:grpSp>
      <p:pic>
        <p:nvPicPr>
          <p:cNvPr id="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2" name="Grouper"/>
          <p:cNvGrpSpPr/>
          <p:nvPr/>
        </p:nvGrpSpPr>
        <p:grpSpPr>
          <a:xfrm>
            <a:off x="19761665" y="4063929"/>
            <a:ext cx="1760135" cy="3115178"/>
            <a:chOff x="0" y="0"/>
            <a:chExt cx="1760134" cy="3115176"/>
          </a:xfrm>
        </p:grpSpPr>
        <p:sp>
          <p:nvSpPr>
            <p:cNvPr id="723" name="Cercle"/>
            <p:cNvSpPr/>
            <p:nvPr/>
          </p:nvSpPr>
          <p:spPr>
            <a:xfrm>
              <a:off x="705136" y="2765315"/>
              <a:ext cx="349863" cy="34986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F7E84A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741" name="Grouper"/>
            <p:cNvGrpSpPr/>
            <p:nvPr/>
          </p:nvGrpSpPr>
          <p:grpSpPr>
            <a:xfrm>
              <a:off x="-1" y="0"/>
              <a:ext cx="1760136" cy="2616324"/>
              <a:chOff x="0" y="0"/>
              <a:chExt cx="1760134" cy="2616323"/>
            </a:xfrm>
          </p:grpSpPr>
          <p:sp>
            <p:nvSpPr>
              <p:cNvPr id="724" name="Rapport"/>
              <p:cNvSpPr txBox="1"/>
              <p:nvPr/>
            </p:nvSpPr>
            <p:spPr>
              <a:xfrm>
                <a:off x="24294" y="1921683"/>
                <a:ext cx="1711547" cy="6946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20" tIns="121920" rIns="121920" bIns="121920" numCol="1" anchor="t">
                <a:spAutoFit/>
              </a:bodyPr>
              <a:lstStyle>
                <a:lvl1pPr>
                  <a:defRPr>
                    <a:solidFill>
                      <a:srgbClr val="FFFFFF"/>
                    </a:solidFill>
                    <a:uFill>
                      <a:solidFill>
                        <a:srgbClr val="808080"/>
                      </a:solidFill>
                    </a:uFill>
                  </a:defRPr>
                </a:lvl1pPr>
              </a:lstStyle>
              <a:p>
                <a:pPr>
                  <a:defRPr>
                    <a:uFill>
                      <a:solidFill>
                        <a:srgbClr val="000000"/>
                      </a:solidFill>
                    </a:uFill>
                  </a:defRPr>
                </a:pPr>
                <a:r>
                  <a:rPr>
                    <a:uFill>
                      <a:solidFill>
                        <a:srgbClr val="808080"/>
                      </a:solidFill>
                    </a:uFill>
                  </a:rPr>
                  <a:t>Rapport</a:t>
                </a:r>
              </a:p>
            </p:txBody>
          </p:sp>
          <p:grpSp>
            <p:nvGrpSpPr>
              <p:cNvPr id="740" name="Grouper"/>
              <p:cNvGrpSpPr/>
              <p:nvPr/>
            </p:nvGrpSpPr>
            <p:grpSpPr>
              <a:xfrm>
                <a:off x="-1" y="0"/>
                <a:ext cx="1760136" cy="1760135"/>
                <a:chOff x="0" y="0"/>
                <a:chExt cx="1760134" cy="1760134"/>
              </a:xfrm>
            </p:grpSpPr>
            <p:sp>
              <p:nvSpPr>
                <p:cNvPr id="725" name="Figure"/>
                <p:cNvSpPr/>
                <p:nvPr/>
              </p:nvSpPr>
              <p:spPr>
                <a:xfrm rot="8100000">
                  <a:off x="257765" y="257765"/>
                  <a:ext cx="1244604" cy="12446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4400" y="0"/>
                        <a:pt x="18000" y="0"/>
                        <a:pt x="21600" y="0"/>
                      </a:cubicBezTo>
                      <a:cubicBezTo>
                        <a:pt x="21600" y="3600"/>
                        <a:pt x="21600" y="7200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7E84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1920" tIns="121920" rIns="121920" bIns="121920" numCol="1" anchor="ctr">
                  <a:noAutofit/>
                </a:bodyPr>
                <a:lstStyle/>
                <a:p>
                  <a:pPr algn="ctr" defTabSz="1828800">
                    <a:defRPr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</a:p>
              </p:txBody>
            </p:sp>
            <p:grpSp>
              <p:nvGrpSpPr>
                <p:cNvPr id="739" name="Grouper"/>
                <p:cNvGrpSpPr/>
                <p:nvPr/>
              </p:nvGrpSpPr>
              <p:grpSpPr>
                <a:xfrm>
                  <a:off x="610950" y="620847"/>
                  <a:ext cx="553441" cy="601420"/>
                  <a:chOff x="0" y="0"/>
                  <a:chExt cx="553439" cy="601418"/>
                </a:xfrm>
              </p:grpSpPr>
              <p:sp>
                <p:nvSpPr>
                  <p:cNvPr id="726" name="Figure"/>
                  <p:cNvSpPr/>
                  <p:nvPr/>
                </p:nvSpPr>
                <p:spPr>
                  <a:xfrm>
                    <a:off x="0" y="0"/>
                    <a:ext cx="553440" cy="60141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4673" y="1350"/>
                        </a:moveTo>
                        <a:lnTo>
                          <a:pt x="4362" y="1350"/>
                        </a:lnTo>
                        <a:lnTo>
                          <a:pt x="4050" y="1662"/>
                        </a:lnTo>
                        <a:lnTo>
                          <a:pt x="4050" y="18069"/>
                        </a:lnTo>
                        <a:lnTo>
                          <a:pt x="3946" y="18381"/>
                        </a:lnTo>
                        <a:lnTo>
                          <a:pt x="3635" y="18692"/>
                        </a:lnTo>
                        <a:lnTo>
                          <a:pt x="3323" y="18900"/>
                        </a:lnTo>
                        <a:lnTo>
                          <a:pt x="3012" y="18692"/>
                        </a:lnTo>
                        <a:lnTo>
                          <a:pt x="2700" y="18381"/>
                        </a:lnTo>
                        <a:lnTo>
                          <a:pt x="2700" y="4673"/>
                        </a:lnTo>
                        <a:lnTo>
                          <a:pt x="1973" y="4673"/>
                        </a:lnTo>
                        <a:lnTo>
                          <a:pt x="1350" y="4881"/>
                        </a:lnTo>
                        <a:lnTo>
                          <a:pt x="1350" y="19315"/>
                        </a:lnTo>
                        <a:lnTo>
                          <a:pt x="1662" y="19731"/>
                        </a:lnTo>
                        <a:lnTo>
                          <a:pt x="2077" y="20042"/>
                        </a:lnTo>
                        <a:lnTo>
                          <a:pt x="2700" y="20250"/>
                        </a:lnTo>
                        <a:lnTo>
                          <a:pt x="18900" y="20250"/>
                        </a:lnTo>
                        <a:lnTo>
                          <a:pt x="19315" y="20042"/>
                        </a:lnTo>
                        <a:lnTo>
                          <a:pt x="19835" y="19731"/>
                        </a:lnTo>
                        <a:lnTo>
                          <a:pt x="20250" y="18900"/>
                        </a:lnTo>
                        <a:lnTo>
                          <a:pt x="20250" y="1973"/>
                        </a:lnTo>
                        <a:lnTo>
                          <a:pt x="19835" y="1350"/>
                        </a:lnTo>
                        <a:lnTo>
                          <a:pt x="4673" y="1350"/>
                        </a:lnTo>
                        <a:close/>
                        <a:moveTo>
                          <a:pt x="4673" y="0"/>
                        </a:moveTo>
                        <a:lnTo>
                          <a:pt x="20042" y="0"/>
                        </a:lnTo>
                        <a:lnTo>
                          <a:pt x="20665" y="312"/>
                        </a:lnTo>
                        <a:lnTo>
                          <a:pt x="21185" y="727"/>
                        </a:lnTo>
                        <a:lnTo>
                          <a:pt x="21600" y="1973"/>
                        </a:lnTo>
                        <a:lnTo>
                          <a:pt x="21600" y="18900"/>
                        </a:lnTo>
                        <a:lnTo>
                          <a:pt x="21185" y="20250"/>
                        </a:lnTo>
                        <a:lnTo>
                          <a:pt x="20250" y="21081"/>
                        </a:lnTo>
                        <a:lnTo>
                          <a:pt x="18900" y="21600"/>
                        </a:lnTo>
                        <a:lnTo>
                          <a:pt x="2700" y="21600"/>
                        </a:lnTo>
                        <a:lnTo>
                          <a:pt x="1350" y="21081"/>
                        </a:lnTo>
                        <a:lnTo>
                          <a:pt x="312" y="20250"/>
                        </a:lnTo>
                        <a:lnTo>
                          <a:pt x="0" y="18900"/>
                        </a:lnTo>
                        <a:lnTo>
                          <a:pt x="0" y="4673"/>
                        </a:lnTo>
                        <a:lnTo>
                          <a:pt x="312" y="4154"/>
                        </a:lnTo>
                        <a:lnTo>
                          <a:pt x="727" y="3738"/>
                        </a:lnTo>
                        <a:lnTo>
                          <a:pt x="1350" y="3427"/>
                        </a:lnTo>
                        <a:lnTo>
                          <a:pt x="1973" y="3323"/>
                        </a:lnTo>
                        <a:lnTo>
                          <a:pt x="2700" y="3323"/>
                        </a:lnTo>
                        <a:lnTo>
                          <a:pt x="2700" y="1350"/>
                        </a:lnTo>
                        <a:lnTo>
                          <a:pt x="3012" y="727"/>
                        </a:lnTo>
                        <a:lnTo>
                          <a:pt x="3427" y="312"/>
                        </a:lnTo>
                        <a:lnTo>
                          <a:pt x="4050" y="0"/>
                        </a:lnTo>
                        <a:lnTo>
                          <a:pt x="467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27" name="Figure"/>
                  <p:cNvSpPr/>
                  <p:nvPr/>
                </p:nvSpPr>
                <p:spPr>
                  <a:xfrm>
                    <a:off x="327273" y="225531"/>
                    <a:ext cx="156987" cy="144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98" y="0"/>
                        </a:moveTo>
                        <a:lnTo>
                          <a:pt x="21234" y="0"/>
                        </a:lnTo>
                        <a:lnTo>
                          <a:pt x="21600" y="12960"/>
                        </a:lnTo>
                        <a:lnTo>
                          <a:pt x="21234" y="17280"/>
                        </a:lnTo>
                        <a:lnTo>
                          <a:pt x="20136" y="21600"/>
                        </a:lnTo>
                        <a:lnTo>
                          <a:pt x="1098" y="21600"/>
                        </a:lnTo>
                        <a:lnTo>
                          <a:pt x="366" y="17280"/>
                        </a:lnTo>
                        <a:lnTo>
                          <a:pt x="0" y="12960"/>
                        </a:lnTo>
                        <a:lnTo>
                          <a:pt x="366" y="0"/>
                        </a:lnTo>
                        <a:lnTo>
                          <a:pt x="10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28" name="Figure"/>
                  <p:cNvSpPr/>
                  <p:nvPr/>
                </p:nvSpPr>
                <p:spPr>
                  <a:xfrm>
                    <a:off x="327273" y="164810"/>
                    <a:ext cx="156987" cy="231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98" y="0"/>
                        </a:moveTo>
                        <a:lnTo>
                          <a:pt x="20136" y="0"/>
                        </a:lnTo>
                        <a:lnTo>
                          <a:pt x="21234" y="5400"/>
                        </a:lnTo>
                        <a:lnTo>
                          <a:pt x="21600" y="8100"/>
                        </a:lnTo>
                        <a:lnTo>
                          <a:pt x="21234" y="16200"/>
                        </a:lnTo>
                        <a:lnTo>
                          <a:pt x="20136" y="21600"/>
                        </a:lnTo>
                        <a:lnTo>
                          <a:pt x="1098" y="21600"/>
                        </a:lnTo>
                        <a:lnTo>
                          <a:pt x="366" y="16200"/>
                        </a:lnTo>
                        <a:lnTo>
                          <a:pt x="0" y="8100"/>
                        </a:lnTo>
                        <a:lnTo>
                          <a:pt x="10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29" name="Figure"/>
                  <p:cNvSpPr/>
                  <p:nvPr/>
                </p:nvSpPr>
                <p:spPr>
                  <a:xfrm>
                    <a:off x="327273" y="112765"/>
                    <a:ext cx="156987" cy="1734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98" y="0"/>
                        </a:moveTo>
                        <a:lnTo>
                          <a:pt x="21234" y="0"/>
                        </a:lnTo>
                        <a:lnTo>
                          <a:pt x="21600" y="10800"/>
                        </a:lnTo>
                        <a:lnTo>
                          <a:pt x="21234" y="21600"/>
                        </a:lnTo>
                        <a:lnTo>
                          <a:pt x="366" y="21600"/>
                        </a:lnTo>
                        <a:lnTo>
                          <a:pt x="0" y="10800"/>
                        </a:lnTo>
                        <a:lnTo>
                          <a:pt x="366" y="0"/>
                        </a:lnTo>
                        <a:lnTo>
                          <a:pt x="10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30" name="Figure"/>
                  <p:cNvSpPr/>
                  <p:nvPr/>
                </p:nvSpPr>
                <p:spPr>
                  <a:xfrm>
                    <a:off x="138360" y="503109"/>
                    <a:ext cx="154326" cy="231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117" y="0"/>
                        </a:moveTo>
                        <a:lnTo>
                          <a:pt x="20483" y="0"/>
                        </a:lnTo>
                        <a:lnTo>
                          <a:pt x="21600" y="5400"/>
                        </a:lnTo>
                        <a:lnTo>
                          <a:pt x="21600" y="16200"/>
                        </a:lnTo>
                        <a:lnTo>
                          <a:pt x="20483" y="21600"/>
                        </a:lnTo>
                        <a:lnTo>
                          <a:pt x="1117" y="21600"/>
                        </a:lnTo>
                        <a:lnTo>
                          <a:pt x="0" y="16200"/>
                        </a:lnTo>
                        <a:lnTo>
                          <a:pt x="0" y="5400"/>
                        </a:lnTo>
                        <a:lnTo>
                          <a:pt x="11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31" name="Figure"/>
                  <p:cNvSpPr/>
                  <p:nvPr/>
                </p:nvSpPr>
                <p:spPr>
                  <a:xfrm>
                    <a:off x="138360" y="451063"/>
                    <a:ext cx="154326" cy="144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117" y="0"/>
                        </a:moveTo>
                        <a:lnTo>
                          <a:pt x="21600" y="0"/>
                        </a:lnTo>
                        <a:lnTo>
                          <a:pt x="21600" y="17280"/>
                        </a:lnTo>
                        <a:lnTo>
                          <a:pt x="20483" y="21600"/>
                        </a:lnTo>
                        <a:lnTo>
                          <a:pt x="1117" y="21600"/>
                        </a:lnTo>
                        <a:lnTo>
                          <a:pt x="0" y="17280"/>
                        </a:lnTo>
                        <a:lnTo>
                          <a:pt x="0" y="0"/>
                        </a:lnTo>
                        <a:lnTo>
                          <a:pt x="11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32" name="Figure"/>
                  <p:cNvSpPr/>
                  <p:nvPr/>
                </p:nvSpPr>
                <p:spPr>
                  <a:xfrm>
                    <a:off x="138360" y="390343"/>
                    <a:ext cx="154326" cy="231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117" y="0"/>
                        </a:moveTo>
                        <a:lnTo>
                          <a:pt x="20483" y="0"/>
                        </a:lnTo>
                        <a:lnTo>
                          <a:pt x="21600" y="5400"/>
                        </a:lnTo>
                        <a:lnTo>
                          <a:pt x="21600" y="16200"/>
                        </a:lnTo>
                        <a:lnTo>
                          <a:pt x="20483" y="21600"/>
                        </a:lnTo>
                        <a:lnTo>
                          <a:pt x="1117" y="21600"/>
                        </a:lnTo>
                        <a:lnTo>
                          <a:pt x="0" y="16200"/>
                        </a:lnTo>
                        <a:lnTo>
                          <a:pt x="0" y="5400"/>
                        </a:lnTo>
                        <a:lnTo>
                          <a:pt x="11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33" name="Figure"/>
                  <p:cNvSpPr/>
                  <p:nvPr/>
                </p:nvSpPr>
                <p:spPr>
                  <a:xfrm>
                    <a:off x="327273" y="503109"/>
                    <a:ext cx="156987" cy="231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98" y="0"/>
                        </a:moveTo>
                        <a:lnTo>
                          <a:pt x="20136" y="0"/>
                        </a:lnTo>
                        <a:lnTo>
                          <a:pt x="21234" y="5400"/>
                        </a:lnTo>
                        <a:lnTo>
                          <a:pt x="21600" y="8100"/>
                        </a:lnTo>
                        <a:lnTo>
                          <a:pt x="21234" y="16200"/>
                        </a:lnTo>
                        <a:lnTo>
                          <a:pt x="20136" y="21600"/>
                        </a:lnTo>
                        <a:lnTo>
                          <a:pt x="1098" y="21600"/>
                        </a:lnTo>
                        <a:lnTo>
                          <a:pt x="366" y="16200"/>
                        </a:lnTo>
                        <a:lnTo>
                          <a:pt x="0" y="8100"/>
                        </a:lnTo>
                        <a:lnTo>
                          <a:pt x="10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34" name="Figure"/>
                  <p:cNvSpPr/>
                  <p:nvPr/>
                </p:nvSpPr>
                <p:spPr>
                  <a:xfrm>
                    <a:off x="327273" y="451063"/>
                    <a:ext cx="156987" cy="144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98" y="0"/>
                        </a:moveTo>
                        <a:lnTo>
                          <a:pt x="21234" y="0"/>
                        </a:lnTo>
                        <a:lnTo>
                          <a:pt x="21600" y="12960"/>
                        </a:lnTo>
                        <a:lnTo>
                          <a:pt x="21234" y="17280"/>
                        </a:lnTo>
                        <a:lnTo>
                          <a:pt x="20136" y="21600"/>
                        </a:lnTo>
                        <a:lnTo>
                          <a:pt x="1098" y="21600"/>
                        </a:lnTo>
                        <a:lnTo>
                          <a:pt x="366" y="17280"/>
                        </a:lnTo>
                        <a:lnTo>
                          <a:pt x="0" y="12960"/>
                        </a:lnTo>
                        <a:lnTo>
                          <a:pt x="366" y="0"/>
                        </a:lnTo>
                        <a:lnTo>
                          <a:pt x="10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35" name="Figure"/>
                  <p:cNvSpPr/>
                  <p:nvPr/>
                </p:nvSpPr>
                <p:spPr>
                  <a:xfrm>
                    <a:off x="327273" y="390343"/>
                    <a:ext cx="156987" cy="231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98" y="0"/>
                        </a:moveTo>
                        <a:lnTo>
                          <a:pt x="20136" y="0"/>
                        </a:lnTo>
                        <a:lnTo>
                          <a:pt x="21234" y="5400"/>
                        </a:lnTo>
                        <a:lnTo>
                          <a:pt x="21600" y="8100"/>
                        </a:lnTo>
                        <a:lnTo>
                          <a:pt x="21234" y="16200"/>
                        </a:lnTo>
                        <a:lnTo>
                          <a:pt x="20136" y="21600"/>
                        </a:lnTo>
                        <a:lnTo>
                          <a:pt x="1098" y="21600"/>
                        </a:lnTo>
                        <a:lnTo>
                          <a:pt x="366" y="16200"/>
                        </a:lnTo>
                        <a:lnTo>
                          <a:pt x="0" y="8100"/>
                        </a:lnTo>
                        <a:lnTo>
                          <a:pt x="10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36" name="Figure"/>
                  <p:cNvSpPr/>
                  <p:nvPr/>
                </p:nvSpPr>
                <p:spPr>
                  <a:xfrm>
                    <a:off x="138360" y="277577"/>
                    <a:ext cx="345901" cy="231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498" y="0"/>
                        </a:moveTo>
                        <a:lnTo>
                          <a:pt x="20935" y="0"/>
                        </a:lnTo>
                        <a:lnTo>
                          <a:pt x="21434" y="5400"/>
                        </a:lnTo>
                        <a:lnTo>
                          <a:pt x="21600" y="8100"/>
                        </a:lnTo>
                        <a:lnTo>
                          <a:pt x="21434" y="16200"/>
                        </a:lnTo>
                        <a:lnTo>
                          <a:pt x="20935" y="21600"/>
                        </a:lnTo>
                        <a:lnTo>
                          <a:pt x="498" y="21600"/>
                        </a:lnTo>
                        <a:lnTo>
                          <a:pt x="0" y="16200"/>
                        </a:lnTo>
                        <a:lnTo>
                          <a:pt x="0" y="5400"/>
                        </a:lnTo>
                        <a:lnTo>
                          <a:pt x="4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37" name="Figure"/>
                  <p:cNvSpPr/>
                  <p:nvPr/>
                </p:nvSpPr>
                <p:spPr>
                  <a:xfrm>
                    <a:off x="138360" y="338297"/>
                    <a:ext cx="345901" cy="1445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498" y="0"/>
                        </a:moveTo>
                        <a:lnTo>
                          <a:pt x="21434" y="0"/>
                        </a:lnTo>
                        <a:lnTo>
                          <a:pt x="21600" y="12960"/>
                        </a:lnTo>
                        <a:lnTo>
                          <a:pt x="21434" y="17280"/>
                        </a:lnTo>
                        <a:lnTo>
                          <a:pt x="20935" y="21600"/>
                        </a:lnTo>
                        <a:lnTo>
                          <a:pt x="498" y="21600"/>
                        </a:lnTo>
                        <a:lnTo>
                          <a:pt x="0" y="17280"/>
                        </a:lnTo>
                        <a:lnTo>
                          <a:pt x="0" y="0"/>
                        </a:lnTo>
                        <a:lnTo>
                          <a:pt x="4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  <p:sp>
                <p:nvSpPr>
                  <p:cNvPr id="738" name="Figure"/>
                  <p:cNvSpPr/>
                  <p:nvPr/>
                </p:nvSpPr>
                <p:spPr>
                  <a:xfrm>
                    <a:off x="138360" y="75177"/>
                    <a:ext cx="154326" cy="1648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4841" y="4926"/>
                        </a:moveTo>
                        <a:lnTo>
                          <a:pt x="4841" y="16674"/>
                        </a:lnTo>
                        <a:lnTo>
                          <a:pt x="16759" y="16674"/>
                        </a:lnTo>
                        <a:lnTo>
                          <a:pt x="16759" y="4926"/>
                        </a:lnTo>
                        <a:lnTo>
                          <a:pt x="4841" y="4926"/>
                        </a:lnTo>
                        <a:close/>
                        <a:moveTo>
                          <a:pt x="2234" y="0"/>
                        </a:moveTo>
                        <a:lnTo>
                          <a:pt x="20483" y="0"/>
                        </a:lnTo>
                        <a:lnTo>
                          <a:pt x="21600" y="1137"/>
                        </a:lnTo>
                        <a:lnTo>
                          <a:pt x="21600" y="20842"/>
                        </a:lnTo>
                        <a:lnTo>
                          <a:pt x="19366" y="21600"/>
                        </a:lnTo>
                        <a:lnTo>
                          <a:pt x="2234" y="21600"/>
                        </a:lnTo>
                        <a:lnTo>
                          <a:pt x="0" y="20842"/>
                        </a:lnTo>
                        <a:lnTo>
                          <a:pt x="0" y="1137"/>
                        </a:lnTo>
                        <a:lnTo>
                          <a:pt x="1117" y="0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21920" tIns="121920" rIns="121920" bIns="121920" numCol="1" anchor="t">
                    <a:noAutofit/>
                  </a:bodyPr>
                  <a:lstStyle/>
                  <a:p>
                    <a:pPr defTabSz="1828800">
                      <a:defRPr sz="4800"/>
                    </a:pPr>
                  </a:p>
                </p:txBody>
              </p:sp>
            </p:grpSp>
          </p:grpSp>
        </p:grpSp>
      </p:grpSp>
      <p:grpSp>
        <p:nvGrpSpPr>
          <p:cNvPr id="749" name="Grouper"/>
          <p:cNvGrpSpPr/>
          <p:nvPr/>
        </p:nvGrpSpPr>
        <p:grpSpPr>
          <a:xfrm>
            <a:off x="6247844" y="6829245"/>
            <a:ext cx="2888244" cy="3174981"/>
            <a:chOff x="0" y="0"/>
            <a:chExt cx="2888242" cy="3174980"/>
          </a:xfrm>
        </p:grpSpPr>
        <p:sp>
          <p:nvSpPr>
            <p:cNvPr id="743" name="Cercle"/>
            <p:cNvSpPr/>
            <p:nvPr/>
          </p:nvSpPr>
          <p:spPr>
            <a:xfrm>
              <a:off x="1269190" y="0"/>
              <a:ext cx="349863" cy="34986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1CA6C6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748" name="Grouper"/>
            <p:cNvGrpSpPr/>
            <p:nvPr/>
          </p:nvGrpSpPr>
          <p:grpSpPr>
            <a:xfrm>
              <a:off x="0" y="427056"/>
              <a:ext cx="2888243" cy="2747925"/>
              <a:chOff x="0" y="0"/>
              <a:chExt cx="2888242" cy="2747924"/>
            </a:xfrm>
          </p:grpSpPr>
          <p:sp>
            <p:nvSpPr>
              <p:cNvPr id="744" name="Design général"/>
              <p:cNvSpPr txBox="1"/>
              <p:nvPr/>
            </p:nvSpPr>
            <p:spPr>
              <a:xfrm>
                <a:off x="0" y="0"/>
                <a:ext cx="2888243" cy="6946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20" tIns="121920" rIns="121920" bIns="121920" numCol="1" anchor="t">
                <a:spAutoFit/>
              </a:bodyPr>
              <a:lstStyle>
                <a:lvl1pPr>
                  <a:defRPr>
                    <a:solidFill>
                      <a:srgbClr val="FFFFFF"/>
                    </a:solidFill>
                    <a:uFill>
                      <a:solidFill>
                        <a:srgbClr val="808080"/>
                      </a:solidFill>
                    </a:uFill>
                  </a:defRPr>
                </a:lvl1pPr>
              </a:lstStyle>
              <a:p>
                <a:pPr>
                  <a:defRPr>
                    <a:uFill>
                      <a:solidFill>
                        <a:srgbClr val="000000"/>
                      </a:solidFill>
                    </a:uFill>
                  </a:defRPr>
                </a:pPr>
                <a:r>
                  <a:rPr>
                    <a:uFill>
                      <a:solidFill>
                        <a:srgbClr val="808080"/>
                      </a:solidFill>
                    </a:uFill>
                  </a:rPr>
                  <a:t>Design général</a:t>
                </a:r>
              </a:p>
            </p:txBody>
          </p:sp>
          <p:grpSp>
            <p:nvGrpSpPr>
              <p:cNvPr id="747" name="Grouper"/>
              <p:cNvGrpSpPr/>
              <p:nvPr/>
            </p:nvGrpSpPr>
            <p:grpSpPr>
              <a:xfrm>
                <a:off x="564055" y="987790"/>
                <a:ext cx="1760135" cy="1760135"/>
                <a:chOff x="0" y="0"/>
                <a:chExt cx="1760134" cy="1760134"/>
              </a:xfrm>
            </p:grpSpPr>
            <p:sp>
              <p:nvSpPr>
                <p:cNvPr id="745" name="Figure"/>
                <p:cNvSpPr/>
                <p:nvPr/>
              </p:nvSpPr>
              <p:spPr>
                <a:xfrm rot="18900000">
                  <a:off x="257765" y="257765"/>
                  <a:ext cx="1244604" cy="12446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4400" y="0"/>
                        <a:pt x="18000" y="0"/>
                        <a:pt x="21600" y="0"/>
                      </a:cubicBezTo>
                      <a:cubicBezTo>
                        <a:pt x="21600" y="3600"/>
                        <a:pt x="21600" y="7200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1CA6C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1920" tIns="121920" rIns="121920" bIns="121920" numCol="1" anchor="ctr">
                  <a:noAutofit/>
                </a:bodyPr>
                <a:lstStyle/>
                <a:p>
                  <a:pPr algn="ctr" defTabSz="1828800">
                    <a:defRPr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</a:p>
              </p:txBody>
            </p:sp>
            <p:pic>
              <p:nvPicPr>
                <p:cNvPr id="74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583545" y="582462"/>
                  <a:ext cx="601420" cy="601419"/>
                </a:xfrm>
                <a:prstGeom prst="rect">
                  <a:avLst/>
                </a:prstGeom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</p:pic>
          </p:grpSp>
        </p:grpSp>
      </p:grpSp>
      <p:grpSp>
        <p:nvGrpSpPr>
          <p:cNvPr id="756" name="Grouper"/>
          <p:cNvGrpSpPr/>
          <p:nvPr/>
        </p:nvGrpSpPr>
        <p:grpSpPr>
          <a:xfrm>
            <a:off x="14790013" y="6829245"/>
            <a:ext cx="3126704" cy="3174978"/>
            <a:chOff x="0" y="0"/>
            <a:chExt cx="3126702" cy="3174977"/>
          </a:xfrm>
        </p:grpSpPr>
        <p:sp>
          <p:nvSpPr>
            <p:cNvPr id="750" name="Cercle"/>
            <p:cNvSpPr/>
            <p:nvPr/>
          </p:nvSpPr>
          <p:spPr>
            <a:xfrm>
              <a:off x="1388420" y="0"/>
              <a:ext cx="349863" cy="34986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83EE0E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755" name="Grouper"/>
            <p:cNvGrpSpPr/>
            <p:nvPr/>
          </p:nvGrpSpPr>
          <p:grpSpPr>
            <a:xfrm>
              <a:off x="0" y="427056"/>
              <a:ext cx="3126703" cy="2747922"/>
              <a:chOff x="0" y="0"/>
              <a:chExt cx="3126702" cy="2747921"/>
            </a:xfrm>
          </p:grpSpPr>
          <p:grpSp>
            <p:nvGrpSpPr>
              <p:cNvPr id="753" name="Grouper"/>
              <p:cNvGrpSpPr/>
              <p:nvPr/>
            </p:nvGrpSpPr>
            <p:grpSpPr>
              <a:xfrm>
                <a:off x="0" y="0"/>
                <a:ext cx="3126703" cy="2747922"/>
                <a:chOff x="0" y="0"/>
                <a:chExt cx="3126702" cy="2747921"/>
              </a:xfrm>
            </p:grpSpPr>
            <p:sp>
              <p:nvSpPr>
                <p:cNvPr id="751" name="Développement"/>
                <p:cNvSpPr txBox="1"/>
                <p:nvPr/>
              </p:nvSpPr>
              <p:spPr>
                <a:xfrm>
                  <a:off x="0" y="0"/>
                  <a:ext cx="3126703" cy="69464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121920" tIns="121920" rIns="121920" bIns="121920" numCol="1" anchor="t">
                  <a:spAutoFit/>
                </a:bodyPr>
                <a:lstStyle>
                  <a:lvl1pPr>
                    <a:defRPr>
                      <a:solidFill>
                        <a:srgbClr val="FFFFFF"/>
                      </a:solidFill>
                      <a:uFill>
                        <a:solidFill>
                          <a:srgbClr val="808080"/>
                        </a:solidFill>
                      </a:uFill>
                    </a:defRPr>
                  </a:lvl1pPr>
                </a:lstStyle>
                <a:p>
                  <a:pPr>
                    <a:defRPr>
                      <a:uFill>
                        <a:solidFill>
                          <a:srgbClr val="000000"/>
                        </a:solidFill>
                      </a:uFill>
                    </a:defRPr>
                  </a:pPr>
                  <a:r>
                    <a:rPr>
                      <a:uFill>
                        <a:solidFill>
                          <a:srgbClr val="808080"/>
                        </a:solidFill>
                      </a:uFill>
                    </a:rPr>
                    <a:t>Développement</a:t>
                  </a:r>
                </a:p>
              </p:txBody>
            </p:sp>
            <p:sp>
              <p:nvSpPr>
                <p:cNvPr id="752" name="Figure"/>
                <p:cNvSpPr/>
                <p:nvPr/>
              </p:nvSpPr>
              <p:spPr>
                <a:xfrm rot="18900000">
                  <a:off x="941049" y="1245552"/>
                  <a:ext cx="1244604" cy="12446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4400" y="0"/>
                        <a:pt x="18000" y="0"/>
                        <a:pt x="21600" y="0"/>
                      </a:cubicBezTo>
                      <a:cubicBezTo>
                        <a:pt x="21600" y="3600"/>
                        <a:pt x="21600" y="7200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83EE0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1920" tIns="121920" rIns="121920" bIns="121920" numCol="1" anchor="ctr">
                  <a:noAutofit/>
                </a:bodyPr>
                <a:lstStyle/>
                <a:p>
                  <a:pPr algn="ctr" defTabSz="1828800">
                    <a:defRPr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</a:p>
              </p:txBody>
            </p:sp>
          </p:grpSp>
          <p:pic>
            <p:nvPicPr>
              <p:cNvPr id="75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199881" y="1565557"/>
                <a:ext cx="704730" cy="7047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63" name="Grouper"/>
          <p:cNvGrpSpPr/>
          <p:nvPr/>
        </p:nvGrpSpPr>
        <p:grpSpPr>
          <a:xfrm>
            <a:off x="1806626" y="4063926"/>
            <a:ext cx="3587178" cy="3110946"/>
            <a:chOff x="0" y="0"/>
            <a:chExt cx="3587177" cy="3110945"/>
          </a:xfrm>
        </p:grpSpPr>
        <p:sp>
          <p:nvSpPr>
            <p:cNvPr id="757" name="Cercle"/>
            <p:cNvSpPr/>
            <p:nvPr/>
          </p:nvSpPr>
          <p:spPr>
            <a:xfrm>
              <a:off x="1684508" y="2761083"/>
              <a:ext cx="349863" cy="34986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565CB2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grpSp>
          <p:nvGrpSpPr>
            <p:cNvPr id="762" name="Grouper"/>
            <p:cNvGrpSpPr/>
            <p:nvPr/>
          </p:nvGrpSpPr>
          <p:grpSpPr>
            <a:xfrm>
              <a:off x="-1" y="0"/>
              <a:ext cx="3587179" cy="2616327"/>
              <a:chOff x="0" y="0"/>
              <a:chExt cx="3587177" cy="2616326"/>
            </a:xfrm>
          </p:grpSpPr>
          <p:sp>
            <p:nvSpPr>
              <p:cNvPr id="758" name="Cahier des charges"/>
              <p:cNvSpPr txBox="1"/>
              <p:nvPr/>
            </p:nvSpPr>
            <p:spPr>
              <a:xfrm>
                <a:off x="0" y="1921686"/>
                <a:ext cx="3587178" cy="6946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20" tIns="121920" rIns="121920" bIns="121920" numCol="1" anchor="t">
                <a:spAutoFit/>
              </a:bodyPr>
              <a:lstStyle>
                <a:lvl1pPr>
                  <a:defRPr>
                    <a:solidFill>
                      <a:srgbClr val="FFFFFF"/>
                    </a:solidFill>
                    <a:uFill>
                      <a:solidFill>
                        <a:srgbClr val="808080"/>
                      </a:solidFill>
                    </a:uFill>
                  </a:defRPr>
                </a:lvl1pPr>
              </a:lstStyle>
              <a:p>
                <a:pPr>
                  <a:defRPr>
                    <a:uFill>
                      <a:solidFill>
                        <a:srgbClr val="000000"/>
                      </a:solidFill>
                    </a:uFill>
                  </a:defRPr>
                </a:pPr>
                <a:r>
                  <a:rPr>
                    <a:uFill>
                      <a:solidFill>
                        <a:srgbClr val="808080"/>
                      </a:solidFill>
                    </a:uFill>
                  </a:rPr>
                  <a:t>Cahier des charges</a:t>
                </a:r>
              </a:p>
            </p:txBody>
          </p:sp>
          <p:grpSp>
            <p:nvGrpSpPr>
              <p:cNvPr id="761" name="Grouper"/>
              <p:cNvGrpSpPr/>
              <p:nvPr/>
            </p:nvGrpSpPr>
            <p:grpSpPr>
              <a:xfrm>
                <a:off x="979371" y="0"/>
                <a:ext cx="1760135" cy="1760135"/>
                <a:chOff x="0" y="0"/>
                <a:chExt cx="1760134" cy="1760134"/>
              </a:xfrm>
            </p:grpSpPr>
            <p:sp>
              <p:nvSpPr>
                <p:cNvPr id="759" name="Figure"/>
                <p:cNvSpPr/>
                <p:nvPr/>
              </p:nvSpPr>
              <p:spPr>
                <a:xfrm rot="8100000">
                  <a:off x="257765" y="257765"/>
                  <a:ext cx="1244604" cy="12446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4400" y="0"/>
                        <a:pt x="18000" y="0"/>
                        <a:pt x="21600" y="0"/>
                      </a:cubicBezTo>
                      <a:cubicBezTo>
                        <a:pt x="21600" y="3600"/>
                        <a:pt x="21600" y="7200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565CB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1920" tIns="121920" rIns="121920" bIns="121920" numCol="1" anchor="ctr">
                  <a:noAutofit/>
                </a:bodyPr>
                <a:lstStyle/>
                <a:p>
                  <a:pPr algn="ctr" defTabSz="1828800">
                    <a:defRPr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</a:p>
              </p:txBody>
            </p:sp>
            <p:pic>
              <p:nvPicPr>
                <p:cNvPr id="76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493446" y="480926"/>
                  <a:ext cx="759199" cy="7591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768" name="Grouper"/>
          <p:cNvGrpSpPr/>
          <p:nvPr/>
        </p:nvGrpSpPr>
        <p:grpSpPr>
          <a:xfrm>
            <a:off x="747136" y="13534186"/>
            <a:ext cx="15185511" cy="228417"/>
            <a:chOff x="0" y="0"/>
            <a:chExt cx="15185509" cy="228415"/>
          </a:xfrm>
        </p:grpSpPr>
        <p:sp>
          <p:nvSpPr>
            <p:cNvPr id="764" name="Rectangle"/>
            <p:cNvSpPr/>
            <p:nvPr/>
          </p:nvSpPr>
          <p:spPr>
            <a:xfrm>
              <a:off x="-1" y="0"/>
              <a:ext cx="3800906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65" name="Rectangle"/>
            <p:cNvSpPr/>
            <p:nvPr/>
          </p:nvSpPr>
          <p:spPr>
            <a:xfrm>
              <a:off x="3800905" y="544"/>
              <a:ext cx="3791850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66" name="Rectangle"/>
            <p:cNvSpPr/>
            <p:nvPr/>
          </p:nvSpPr>
          <p:spPr>
            <a:xfrm>
              <a:off x="7592755" y="0"/>
              <a:ext cx="3800905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67" name="Rectangle"/>
            <p:cNvSpPr/>
            <p:nvPr/>
          </p:nvSpPr>
          <p:spPr>
            <a:xfrm>
              <a:off x="11393661" y="544"/>
              <a:ext cx="3791849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sp>
        <p:nvSpPr>
          <p:cNvPr id="769" name="Rectangle"/>
          <p:cNvSpPr/>
          <p:nvPr/>
        </p:nvSpPr>
        <p:spPr>
          <a:xfrm>
            <a:off x="239136" y="13534186"/>
            <a:ext cx="3800906" cy="228417"/>
          </a:xfrm>
          <a:prstGeom prst="rect">
            <a:avLst/>
          </a:prstGeom>
          <a:solidFill>
            <a:srgbClr val="565CB2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70" name="Rectangle"/>
          <p:cNvSpPr/>
          <p:nvPr/>
        </p:nvSpPr>
        <p:spPr>
          <a:xfrm>
            <a:off x="4040042" y="13534731"/>
            <a:ext cx="3791850" cy="227871"/>
          </a:xfrm>
          <a:prstGeom prst="rect">
            <a:avLst/>
          </a:prstGeom>
          <a:solidFill>
            <a:srgbClr val="1CA6C6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71" name="Rectangle"/>
          <p:cNvSpPr/>
          <p:nvPr/>
        </p:nvSpPr>
        <p:spPr>
          <a:xfrm>
            <a:off x="7831892" y="13534186"/>
            <a:ext cx="3800905" cy="228417"/>
          </a:xfrm>
          <a:prstGeom prst="rect">
            <a:avLst/>
          </a:prstGeom>
          <a:solidFill>
            <a:srgbClr val="00D79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72" name="Rectangle"/>
          <p:cNvSpPr/>
          <p:nvPr/>
        </p:nvSpPr>
        <p:spPr>
          <a:xfrm>
            <a:off x="11632798" y="13534731"/>
            <a:ext cx="3791849" cy="227871"/>
          </a:xfrm>
          <a:prstGeom prst="rect">
            <a:avLst/>
          </a:prstGeom>
          <a:solidFill>
            <a:srgbClr val="83EE0E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73" name="Rectangle"/>
          <p:cNvSpPr/>
          <p:nvPr/>
        </p:nvSpPr>
        <p:spPr>
          <a:xfrm>
            <a:off x="15430098" y="13534731"/>
            <a:ext cx="3791849" cy="227871"/>
          </a:xfrm>
          <a:prstGeom prst="rect">
            <a:avLst/>
          </a:prstGeom>
          <a:solidFill>
            <a:srgbClr val="F7E84A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74" name="Rectangle"/>
          <p:cNvSpPr/>
          <p:nvPr/>
        </p:nvSpPr>
        <p:spPr>
          <a:xfrm>
            <a:off x="19214698" y="13534731"/>
            <a:ext cx="3791849" cy="2278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20" tIns="121920" rIns="121920" bIns="121920" anchor="ctr"/>
          <a:lstStyle/>
          <a:p>
            <a:pPr algn="ctr" defTabSz="182880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Class="entr" nodeType="afterEffect" presetSubtype="32" presetID="4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Class="entr" nodeType="afterEffect" presetSubtype="32" presetID="4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5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Class="entr" nodeType="afterEffect" presetSubtype="32" presetID="4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Class="entr" nodeType="afterEffect" presetSubtype="32" presetID="4" grpId="5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8" grpId="3"/>
      <p:bldP build="whole" bldLvl="1" animBg="1" rev="0" advAuto="0" spid="756" grpId="4"/>
      <p:bldP build="whole" bldLvl="1" animBg="1" rev="0" advAuto="0" spid="742" grpId="5"/>
      <p:bldP build="whole" bldLvl="1" animBg="1" rev="0" advAuto="0" spid="763" grpId="1"/>
      <p:bldP build="whole" bldLvl="1" animBg="1" rev="0" advAuto="0" spid="749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Cahier des charges"/>
          <p:cNvSpPr txBox="1"/>
          <p:nvPr/>
        </p:nvSpPr>
        <p:spPr>
          <a:xfrm>
            <a:off x="-1" y="1055106"/>
            <a:ext cx="24384001" cy="1221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20" tIns="121920" rIns="121920" bIns="121920">
            <a:spAutoFit/>
          </a:bodyPr>
          <a:lstStyle>
            <a:lvl1pPr algn="ctr" defTabSz="1828800">
              <a:defRPr sz="6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t>Cahier des charges</a:t>
            </a:r>
          </a:p>
        </p:txBody>
      </p:sp>
      <p:grpSp>
        <p:nvGrpSpPr>
          <p:cNvPr id="779" name="Grouper"/>
          <p:cNvGrpSpPr/>
          <p:nvPr/>
        </p:nvGrpSpPr>
        <p:grpSpPr>
          <a:xfrm>
            <a:off x="23271435" y="12562592"/>
            <a:ext cx="1112564" cy="1145825"/>
            <a:chOff x="0" y="0"/>
            <a:chExt cx="1112562" cy="1145824"/>
          </a:xfrm>
        </p:grpSpPr>
        <p:sp>
          <p:nvSpPr>
            <p:cNvPr id="777" name="Rectangle"/>
            <p:cNvSpPr/>
            <p:nvPr/>
          </p:nvSpPr>
          <p:spPr>
            <a:xfrm>
              <a:off x="0" y="0"/>
              <a:ext cx="1112563" cy="1145825"/>
            </a:xfrm>
            <a:prstGeom prst="rect">
              <a:avLst/>
            </a:prstGeom>
            <a:solidFill>
              <a:srgbClr val="3A4D5C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78" name="8"/>
            <p:cNvSpPr txBox="1"/>
            <p:nvPr/>
          </p:nvSpPr>
          <p:spPr>
            <a:xfrm>
              <a:off x="0" y="222044"/>
              <a:ext cx="1112563" cy="7017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ctr">
              <a:spAutoFit/>
            </a:bodyPr>
            <a:lstStyle>
              <a:lvl1pPr algn="ctr" defTabSz="1828800">
                <a:defRPr sz="3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/>
              <a:r>
                <a:t>8</a:t>
              </a:r>
            </a:p>
          </p:txBody>
        </p:sp>
      </p:grp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5267" t="17157" r="17533" b="0"/>
          <a:stretch>
            <a:fillRect/>
          </a:stretch>
        </p:blipFill>
        <p:spPr>
          <a:xfrm>
            <a:off x="1511079" y="3332545"/>
            <a:ext cx="9740036" cy="7999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16083" y="-17126"/>
            <a:ext cx="2898772" cy="1107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3" name="Grouper"/>
          <p:cNvGrpSpPr/>
          <p:nvPr/>
        </p:nvGrpSpPr>
        <p:grpSpPr>
          <a:xfrm>
            <a:off x="239136" y="13534186"/>
            <a:ext cx="22767411" cy="228417"/>
            <a:chOff x="0" y="0"/>
            <a:chExt cx="22767409" cy="228415"/>
          </a:xfrm>
        </p:grpSpPr>
        <p:grpSp>
          <p:nvGrpSpPr>
            <p:cNvPr id="786" name="Grouper"/>
            <p:cNvGrpSpPr/>
            <p:nvPr/>
          </p:nvGrpSpPr>
          <p:grpSpPr>
            <a:xfrm>
              <a:off x="508000" y="0"/>
              <a:ext cx="15185510" cy="228416"/>
              <a:chOff x="0" y="0"/>
              <a:chExt cx="15185509" cy="228415"/>
            </a:xfrm>
          </p:grpSpPr>
          <p:sp>
            <p:nvSpPr>
              <p:cNvPr id="782" name="Rectangle"/>
              <p:cNvSpPr/>
              <p:nvPr/>
            </p:nvSpPr>
            <p:spPr>
              <a:xfrm>
                <a:off x="-1" y="0"/>
                <a:ext cx="3800906" cy="228416"/>
              </a:xfrm>
              <a:prstGeom prst="rect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783" name="Rectangle"/>
              <p:cNvSpPr/>
              <p:nvPr/>
            </p:nvSpPr>
            <p:spPr>
              <a:xfrm>
                <a:off x="3800905" y="544"/>
                <a:ext cx="3791850" cy="227871"/>
              </a:xfrm>
              <a:prstGeom prst="rect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784" name="Rectangle"/>
              <p:cNvSpPr/>
              <p:nvPr/>
            </p:nvSpPr>
            <p:spPr>
              <a:xfrm>
                <a:off x="7592755" y="0"/>
                <a:ext cx="3800905" cy="228416"/>
              </a:xfrm>
              <a:prstGeom prst="rect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sp>
            <p:nvSpPr>
              <p:cNvPr id="785" name="Rectangle"/>
              <p:cNvSpPr/>
              <p:nvPr/>
            </p:nvSpPr>
            <p:spPr>
              <a:xfrm>
                <a:off x="11393661" y="544"/>
                <a:ext cx="3791849" cy="227871"/>
              </a:xfrm>
              <a:prstGeom prst="rect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</p:grpSp>
        <p:sp>
          <p:nvSpPr>
            <p:cNvPr id="787" name="Rectangle"/>
            <p:cNvSpPr/>
            <p:nvPr/>
          </p:nvSpPr>
          <p:spPr>
            <a:xfrm>
              <a:off x="0" y="0"/>
              <a:ext cx="3800905" cy="228416"/>
            </a:xfrm>
            <a:prstGeom prst="rect">
              <a:avLst/>
            </a:pr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88" name="Rectangle"/>
            <p:cNvSpPr/>
            <p:nvPr/>
          </p:nvSpPr>
          <p:spPr>
            <a:xfrm>
              <a:off x="3800906" y="545"/>
              <a:ext cx="3791849" cy="227871"/>
            </a:xfrm>
            <a:prstGeom prst="rect">
              <a:avLst/>
            </a:pr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89" name="Rectangle"/>
            <p:cNvSpPr/>
            <p:nvPr/>
          </p:nvSpPr>
          <p:spPr>
            <a:xfrm>
              <a:off x="7592755" y="0"/>
              <a:ext cx="3800906" cy="228416"/>
            </a:xfrm>
            <a:prstGeom prst="rect">
              <a:avLst/>
            </a:pr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90" name="Rectangle"/>
            <p:cNvSpPr/>
            <p:nvPr/>
          </p:nvSpPr>
          <p:spPr>
            <a:xfrm>
              <a:off x="11393661" y="545"/>
              <a:ext cx="3791850" cy="227871"/>
            </a:xfrm>
            <a:prstGeom prst="rect">
              <a:avLst/>
            </a:pr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91" name="Rectangle"/>
            <p:cNvSpPr/>
            <p:nvPr/>
          </p:nvSpPr>
          <p:spPr>
            <a:xfrm>
              <a:off x="15190961" y="545"/>
              <a:ext cx="3791849" cy="227871"/>
            </a:xfrm>
            <a:prstGeom prst="rect">
              <a:avLst/>
            </a:pr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92" name="Rectangle"/>
            <p:cNvSpPr/>
            <p:nvPr/>
          </p:nvSpPr>
          <p:spPr>
            <a:xfrm>
              <a:off x="18975561" y="545"/>
              <a:ext cx="3791849" cy="22787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  <p:grpSp>
        <p:nvGrpSpPr>
          <p:cNvPr id="819" name="Grouper"/>
          <p:cNvGrpSpPr/>
          <p:nvPr/>
        </p:nvGrpSpPr>
        <p:grpSpPr>
          <a:xfrm>
            <a:off x="286114" y="74062"/>
            <a:ext cx="5286703" cy="1082052"/>
            <a:chOff x="0" y="0"/>
            <a:chExt cx="5286702" cy="1082050"/>
          </a:xfrm>
        </p:grpSpPr>
        <p:sp>
          <p:nvSpPr>
            <p:cNvPr id="794" name="Rectangle aux angles arrondis"/>
            <p:cNvSpPr/>
            <p:nvPr/>
          </p:nvSpPr>
          <p:spPr>
            <a:xfrm>
              <a:off x="0" y="69385"/>
              <a:ext cx="5286703" cy="1012666"/>
            </a:xfrm>
            <a:prstGeom prst="roundRect">
              <a:avLst>
                <a:gd name="adj" fmla="val 22229"/>
              </a:avLst>
            </a:prstGeom>
            <a:solidFill>
              <a:srgbClr val="FFFFFF">
                <a:alpha val="64669"/>
              </a:srgbClr>
            </a:solidFill>
            <a:ln w="25400" cap="flat">
              <a:solidFill>
                <a:srgbClr val="000000">
                  <a:alpha val="64669"/>
                </a:srgbClr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/>
            </a:p>
          </p:txBody>
        </p:sp>
        <p:sp>
          <p:nvSpPr>
            <p:cNvPr id="795" name="Ligne"/>
            <p:cNvSpPr/>
            <p:nvPr/>
          </p:nvSpPr>
          <p:spPr>
            <a:xfrm>
              <a:off x="154606" y="504551"/>
              <a:ext cx="4977491" cy="1"/>
            </a:xfrm>
            <a:prstGeom prst="line">
              <a:avLst/>
            </a:prstGeom>
            <a:noFill/>
            <a:ln w="762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457200">
                <a:defRPr sz="3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796" name="Figure"/>
            <p:cNvSpPr/>
            <p:nvPr/>
          </p:nvSpPr>
          <p:spPr>
            <a:xfrm rot="8100000">
              <a:off x="250563" y="149443"/>
              <a:ext cx="721577" cy="72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565CB2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97" name="Figure"/>
            <p:cNvSpPr/>
            <p:nvPr/>
          </p:nvSpPr>
          <p:spPr>
            <a:xfrm rot="8100000">
              <a:off x="2390126" y="256720"/>
              <a:ext cx="506452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D79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98" name="Figure"/>
            <p:cNvSpPr/>
            <p:nvPr/>
          </p:nvSpPr>
          <p:spPr>
            <a:xfrm rot="8100000">
              <a:off x="3406126" y="244020"/>
              <a:ext cx="506452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83EE0E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799" name="Figure"/>
            <p:cNvSpPr/>
            <p:nvPr/>
          </p:nvSpPr>
          <p:spPr>
            <a:xfrm rot="8100000">
              <a:off x="4422126" y="256720"/>
              <a:ext cx="506452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E84A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800" name="Figure"/>
            <p:cNvSpPr/>
            <p:nvPr/>
          </p:nvSpPr>
          <p:spPr>
            <a:xfrm rot="8100000">
              <a:off x="1374126" y="256720"/>
              <a:ext cx="506452" cy="5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CA6C6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ctr">
              <a:noAutofit/>
            </a:bodyPr>
            <a:lstStyle/>
            <a:p>
              <a:pPr algn="ctr" defTabSz="182880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pic>
          <p:nvPicPr>
            <p:cNvPr id="80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2620" y="380535"/>
              <a:ext cx="293202" cy="293202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  <p:sp>
          <p:nvSpPr>
            <p:cNvPr id="802" name="Figure"/>
            <p:cNvSpPr/>
            <p:nvPr/>
          </p:nvSpPr>
          <p:spPr>
            <a:xfrm>
              <a:off x="2491290" y="340915"/>
              <a:ext cx="303762" cy="34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3" y="14642"/>
                  </a:moveTo>
                  <a:lnTo>
                    <a:pt x="1543" y="17238"/>
                  </a:lnTo>
                  <a:lnTo>
                    <a:pt x="2018" y="18173"/>
                  </a:lnTo>
                  <a:lnTo>
                    <a:pt x="3204" y="19004"/>
                  </a:lnTo>
                  <a:lnTo>
                    <a:pt x="5341" y="19627"/>
                  </a:lnTo>
                  <a:lnTo>
                    <a:pt x="7833" y="20042"/>
                  </a:lnTo>
                  <a:lnTo>
                    <a:pt x="10800" y="20250"/>
                  </a:lnTo>
                  <a:lnTo>
                    <a:pt x="13648" y="20042"/>
                  </a:lnTo>
                  <a:lnTo>
                    <a:pt x="16259" y="19627"/>
                  </a:lnTo>
                  <a:lnTo>
                    <a:pt x="18158" y="19004"/>
                  </a:lnTo>
                  <a:lnTo>
                    <a:pt x="19464" y="18173"/>
                  </a:lnTo>
                  <a:lnTo>
                    <a:pt x="20057" y="17238"/>
                  </a:lnTo>
                  <a:lnTo>
                    <a:pt x="20057" y="14642"/>
                  </a:lnTo>
                  <a:lnTo>
                    <a:pt x="18514" y="15681"/>
                  </a:lnTo>
                  <a:lnTo>
                    <a:pt x="16259" y="16304"/>
                  </a:lnTo>
                  <a:lnTo>
                    <a:pt x="13530" y="16823"/>
                  </a:lnTo>
                  <a:lnTo>
                    <a:pt x="10800" y="16927"/>
                  </a:lnTo>
                  <a:lnTo>
                    <a:pt x="7833" y="16823"/>
                  </a:lnTo>
                  <a:lnTo>
                    <a:pt x="5341" y="16304"/>
                  </a:lnTo>
                  <a:lnTo>
                    <a:pt x="3086" y="15681"/>
                  </a:lnTo>
                  <a:lnTo>
                    <a:pt x="1543" y="14642"/>
                  </a:lnTo>
                  <a:close/>
                  <a:moveTo>
                    <a:pt x="1543" y="10592"/>
                  </a:moveTo>
                  <a:lnTo>
                    <a:pt x="1543" y="13188"/>
                  </a:lnTo>
                  <a:lnTo>
                    <a:pt x="2018" y="14227"/>
                  </a:lnTo>
                  <a:lnTo>
                    <a:pt x="3204" y="14954"/>
                  </a:lnTo>
                  <a:lnTo>
                    <a:pt x="5341" y="15577"/>
                  </a:lnTo>
                  <a:lnTo>
                    <a:pt x="7833" y="15992"/>
                  </a:lnTo>
                  <a:lnTo>
                    <a:pt x="10800" y="16200"/>
                  </a:lnTo>
                  <a:lnTo>
                    <a:pt x="13648" y="15992"/>
                  </a:lnTo>
                  <a:lnTo>
                    <a:pt x="16259" y="15577"/>
                  </a:lnTo>
                  <a:lnTo>
                    <a:pt x="18158" y="14954"/>
                  </a:lnTo>
                  <a:lnTo>
                    <a:pt x="19464" y="14227"/>
                  </a:lnTo>
                  <a:lnTo>
                    <a:pt x="20057" y="13188"/>
                  </a:lnTo>
                  <a:lnTo>
                    <a:pt x="20057" y="10592"/>
                  </a:lnTo>
                  <a:lnTo>
                    <a:pt x="18514" y="11735"/>
                  </a:lnTo>
                  <a:lnTo>
                    <a:pt x="16259" y="12254"/>
                  </a:lnTo>
                  <a:lnTo>
                    <a:pt x="13530" y="12773"/>
                  </a:lnTo>
                  <a:lnTo>
                    <a:pt x="10800" y="12877"/>
                  </a:lnTo>
                  <a:lnTo>
                    <a:pt x="7833" y="12773"/>
                  </a:lnTo>
                  <a:lnTo>
                    <a:pt x="5341" y="12254"/>
                  </a:lnTo>
                  <a:lnTo>
                    <a:pt x="3086" y="11735"/>
                  </a:lnTo>
                  <a:lnTo>
                    <a:pt x="1543" y="10592"/>
                  </a:lnTo>
                  <a:close/>
                  <a:moveTo>
                    <a:pt x="1543" y="6854"/>
                  </a:moveTo>
                  <a:lnTo>
                    <a:pt x="1543" y="9138"/>
                  </a:lnTo>
                  <a:lnTo>
                    <a:pt x="2018" y="10177"/>
                  </a:lnTo>
                  <a:lnTo>
                    <a:pt x="3204" y="10904"/>
                  </a:lnTo>
                  <a:lnTo>
                    <a:pt x="5341" y="11527"/>
                  </a:lnTo>
                  <a:lnTo>
                    <a:pt x="7833" y="11942"/>
                  </a:lnTo>
                  <a:lnTo>
                    <a:pt x="10800" y="12150"/>
                  </a:lnTo>
                  <a:lnTo>
                    <a:pt x="13648" y="11942"/>
                  </a:lnTo>
                  <a:lnTo>
                    <a:pt x="16259" y="11527"/>
                  </a:lnTo>
                  <a:lnTo>
                    <a:pt x="18158" y="10904"/>
                  </a:lnTo>
                  <a:lnTo>
                    <a:pt x="19464" y="10177"/>
                  </a:lnTo>
                  <a:lnTo>
                    <a:pt x="20057" y="9138"/>
                  </a:lnTo>
                  <a:lnTo>
                    <a:pt x="20057" y="6854"/>
                  </a:lnTo>
                  <a:lnTo>
                    <a:pt x="18158" y="7788"/>
                  </a:lnTo>
                  <a:lnTo>
                    <a:pt x="15903" y="8412"/>
                  </a:lnTo>
                  <a:lnTo>
                    <a:pt x="13411" y="8723"/>
                  </a:lnTo>
                  <a:lnTo>
                    <a:pt x="10800" y="8827"/>
                  </a:lnTo>
                  <a:lnTo>
                    <a:pt x="8070" y="8723"/>
                  </a:lnTo>
                  <a:lnTo>
                    <a:pt x="5697" y="8412"/>
                  </a:lnTo>
                  <a:lnTo>
                    <a:pt x="3204" y="7788"/>
                  </a:lnTo>
                  <a:lnTo>
                    <a:pt x="1543" y="6854"/>
                  </a:lnTo>
                  <a:close/>
                  <a:moveTo>
                    <a:pt x="10800" y="1350"/>
                  </a:moveTo>
                  <a:lnTo>
                    <a:pt x="7833" y="1454"/>
                  </a:lnTo>
                  <a:lnTo>
                    <a:pt x="5341" y="1973"/>
                  </a:lnTo>
                  <a:lnTo>
                    <a:pt x="3204" y="2700"/>
                  </a:lnTo>
                  <a:lnTo>
                    <a:pt x="2018" y="3427"/>
                  </a:lnTo>
                  <a:lnTo>
                    <a:pt x="1543" y="4465"/>
                  </a:lnTo>
                  <a:lnTo>
                    <a:pt x="2018" y="5400"/>
                  </a:lnTo>
                  <a:lnTo>
                    <a:pt x="3204" y="6335"/>
                  </a:lnTo>
                  <a:lnTo>
                    <a:pt x="5341" y="6854"/>
                  </a:lnTo>
                  <a:lnTo>
                    <a:pt x="7833" y="7373"/>
                  </a:lnTo>
                  <a:lnTo>
                    <a:pt x="10800" y="7477"/>
                  </a:lnTo>
                  <a:lnTo>
                    <a:pt x="13648" y="7373"/>
                  </a:lnTo>
                  <a:lnTo>
                    <a:pt x="16259" y="6854"/>
                  </a:lnTo>
                  <a:lnTo>
                    <a:pt x="18158" y="6335"/>
                  </a:lnTo>
                  <a:lnTo>
                    <a:pt x="19464" y="5400"/>
                  </a:lnTo>
                  <a:lnTo>
                    <a:pt x="20057" y="4465"/>
                  </a:lnTo>
                  <a:lnTo>
                    <a:pt x="19464" y="3427"/>
                  </a:lnTo>
                  <a:lnTo>
                    <a:pt x="18158" y="2700"/>
                  </a:lnTo>
                  <a:lnTo>
                    <a:pt x="16259" y="1973"/>
                  </a:lnTo>
                  <a:lnTo>
                    <a:pt x="13648" y="1454"/>
                  </a:lnTo>
                  <a:lnTo>
                    <a:pt x="10800" y="1350"/>
                  </a:lnTo>
                  <a:close/>
                  <a:moveTo>
                    <a:pt x="10800" y="0"/>
                  </a:moveTo>
                  <a:lnTo>
                    <a:pt x="13411" y="104"/>
                  </a:lnTo>
                  <a:lnTo>
                    <a:pt x="15903" y="623"/>
                  </a:lnTo>
                  <a:lnTo>
                    <a:pt x="18158" y="1038"/>
                  </a:lnTo>
                  <a:lnTo>
                    <a:pt x="19820" y="1973"/>
                  </a:lnTo>
                  <a:lnTo>
                    <a:pt x="21007" y="3012"/>
                  </a:lnTo>
                  <a:lnTo>
                    <a:pt x="21600" y="4465"/>
                  </a:lnTo>
                  <a:lnTo>
                    <a:pt x="21600" y="17238"/>
                  </a:lnTo>
                  <a:lnTo>
                    <a:pt x="21007" y="18588"/>
                  </a:lnTo>
                  <a:lnTo>
                    <a:pt x="19820" y="19731"/>
                  </a:lnTo>
                  <a:lnTo>
                    <a:pt x="18158" y="20562"/>
                  </a:lnTo>
                  <a:lnTo>
                    <a:pt x="15903" y="21081"/>
                  </a:lnTo>
                  <a:lnTo>
                    <a:pt x="13411" y="21600"/>
                  </a:lnTo>
                  <a:lnTo>
                    <a:pt x="8189" y="21600"/>
                  </a:lnTo>
                  <a:lnTo>
                    <a:pt x="5697" y="21081"/>
                  </a:lnTo>
                  <a:lnTo>
                    <a:pt x="3442" y="20562"/>
                  </a:lnTo>
                  <a:lnTo>
                    <a:pt x="1662" y="19731"/>
                  </a:lnTo>
                  <a:lnTo>
                    <a:pt x="356" y="18588"/>
                  </a:lnTo>
                  <a:lnTo>
                    <a:pt x="0" y="17238"/>
                  </a:lnTo>
                  <a:lnTo>
                    <a:pt x="0" y="4465"/>
                  </a:lnTo>
                  <a:lnTo>
                    <a:pt x="356" y="3012"/>
                  </a:lnTo>
                  <a:lnTo>
                    <a:pt x="1662" y="1973"/>
                  </a:lnTo>
                  <a:lnTo>
                    <a:pt x="3442" y="1038"/>
                  </a:lnTo>
                  <a:lnTo>
                    <a:pt x="5697" y="623"/>
                  </a:lnTo>
                  <a:lnTo>
                    <a:pt x="8189" y="10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121920" rIns="121920" bIns="121920" numCol="1" anchor="t">
              <a:noAutofit/>
            </a:bodyPr>
            <a:lstStyle/>
            <a:p>
              <a:pPr defTabSz="1828800">
                <a:defRPr sz="4800"/>
              </a:pPr>
            </a:p>
          </p:txBody>
        </p:sp>
        <p:pic>
          <p:nvPicPr>
            <p:cNvPr id="80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87646" y="349057"/>
              <a:ext cx="347157" cy="347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17" name="Grouper"/>
            <p:cNvGrpSpPr/>
            <p:nvPr/>
          </p:nvGrpSpPr>
          <p:grpSpPr>
            <a:xfrm>
              <a:off x="4528475" y="354785"/>
              <a:ext cx="303859" cy="330201"/>
              <a:chOff x="0" y="0"/>
              <a:chExt cx="303857" cy="330200"/>
            </a:xfrm>
          </p:grpSpPr>
          <p:sp>
            <p:nvSpPr>
              <p:cNvPr id="804" name="Figure"/>
              <p:cNvSpPr/>
              <p:nvPr/>
            </p:nvSpPr>
            <p:spPr>
              <a:xfrm>
                <a:off x="0" y="0"/>
                <a:ext cx="303858" cy="330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73" y="1350"/>
                    </a:moveTo>
                    <a:lnTo>
                      <a:pt x="4362" y="1350"/>
                    </a:lnTo>
                    <a:lnTo>
                      <a:pt x="4050" y="1662"/>
                    </a:lnTo>
                    <a:lnTo>
                      <a:pt x="4050" y="18069"/>
                    </a:lnTo>
                    <a:lnTo>
                      <a:pt x="3946" y="18381"/>
                    </a:lnTo>
                    <a:lnTo>
                      <a:pt x="3635" y="18692"/>
                    </a:lnTo>
                    <a:lnTo>
                      <a:pt x="3323" y="18900"/>
                    </a:lnTo>
                    <a:lnTo>
                      <a:pt x="3012" y="18692"/>
                    </a:lnTo>
                    <a:lnTo>
                      <a:pt x="2700" y="18381"/>
                    </a:lnTo>
                    <a:lnTo>
                      <a:pt x="2700" y="4673"/>
                    </a:lnTo>
                    <a:lnTo>
                      <a:pt x="1973" y="4673"/>
                    </a:lnTo>
                    <a:lnTo>
                      <a:pt x="1350" y="4881"/>
                    </a:lnTo>
                    <a:lnTo>
                      <a:pt x="1350" y="19315"/>
                    </a:lnTo>
                    <a:lnTo>
                      <a:pt x="1662" y="19731"/>
                    </a:lnTo>
                    <a:lnTo>
                      <a:pt x="2077" y="20042"/>
                    </a:lnTo>
                    <a:lnTo>
                      <a:pt x="2700" y="20250"/>
                    </a:lnTo>
                    <a:lnTo>
                      <a:pt x="18900" y="20250"/>
                    </a:lnTo>
                    <a:lnTo>
                      <a:pt x="19315" y="20042"/>
                    </a:lnTo>
                    <a:lnTo>
                      <a:pt x="19835" y="19731"/>
                    </a:lnTo>
                    <a:lnTo>
                      <a:pt x="20250" y="18900"/>
                    </a:lnTo>
                    <a:lnTo>
                      <a:pt x="20250" y="1973"/>
                    </a:lnTo>
                    <a:lnTo>
                      <a:pt x="19835" y="1350"/>
                    </a:lnTo>
                    <a:lnTo>
                      <a:pt x="4673" y="1350"/>
                    </a:lnTo>
                    <a:close/>
                    <a:moveTo>
                      <a:pt x="4673" y="0"/>
                    </a:moveTo>
                    <a:lnTo>
                      <a:pt x="20042" y="0"/>
                    </a:lnTo>
                    <a:lnTo>
                      <a:pt x="20665" y="312"/>
                    </a:lnTo>
                    <a:lnTo>
                      <a:pt x="21185" y="727"/>
                    </a:lnTo>
                    <a:lnTo>
                      <a:pt x="21600" y="1973"/>
                    </a:lnTo>
                    <a:lnTo>
                      <a:pt x="21600" y="18900"/>
                    </a:lnTo>
                    <a:lnTo>
                      <a:pt x="21185" y="20250"/>
                    </a:lnTo>
                    <a:lnTo>
                      <a:pt x="20250" y="21081"/>
                    </a:lnTo>
                    <a:lnTo>
                      <a:pt x="18900" y="21600"/>
                    </a:lnTo>
                    <a:lnTo>
                      <a:pt x="2700" y="21600"/>
                    </a:lnTo>
                    <a:lnTo>
                      <a:pt x="1350" y="21081"/>
                    </a:lnTo>
                    <a:lnTo>
                      <a:pt x="312" y="20250"/>
                    </a:lnTo>
                    <a:lnTo>
                      <a:pt x="0" y="18900"/>
                    </a:lnTo>
                    <a:lnTo>
                      <a:pt x="0" y="4673"/>
                    </a:lnTo>
                    <a:lnTo>
                      <a:pt x="312" y="4154"/>
                    </a:lnTo>
                    <a:lnTo>
                      <a:pt x="727" y="3738"/>
                    </a:lnTo>
                    <a:lnTo>
                      <a:pt x="1350" y="3427"/>
                    </a:lnTo>
                    <a:lnTo>
                      <a:pt x="1973" y="3323"/>
                    </a:lnTo>
                    <a:lnTo>
                      <a:pt x="2700" y="3323"/>
                    </a:lnTo>
                    <a:lnTo>
                      <a:pt x="2700" y="1350"/>
                    </a:lnTo>
                    <a:lnTo>
                      <a:pt x="3012" y="727"/>
                    </a:lnTo>
                    <a:lnTo>
                      <a:pt x="3427" y="312"/>
                    </a:lnTo>
                    <a:lnTo>
                      <a:pt x="4050" y="0"/>
                    </a:lnTo>
                    <a:lnTo>
                      <a:pt x="46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05" name="Figure"/>
              <p:cNvSpPr/>
              <p:nvPr/>
            </p:nvSpPr>
            <p:spPr>
              <a:xfrm>
                <a:off x="179684" y="123825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06" name="Figure"/>
              <p:cNvSpPr/>
              <p:nvPr/>
            </p:nvSpPr>
            <p:spPr>
              <a:xfrm>
                <a:off x="179684" y="90486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07" name="Figure"/>
              <p:cNvSpPr/>
              <p:nvPr/>
            </p:nvSpPr>
            <p:spPr>
              <a:xfrm>
                <a:off x="179684" y="61912"/>
                <a:ext cx="86192" cy="9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0800"/>
                    </a:lnTo>
                    <a:lnTo>
                      <a:pt x="21234" y="21600"/>
                    </a:lnTo>
                    <a:lnTo>
                      <a:pt x="366" y="21600"/>
                    </a:lnTo>
                    <a:lnTo>
                      <a:pt x="0" y="1080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08" name="Figure"/>
              <p:cNvSpPr/>
              <p:nvPr/>
            </p:nvSpPr>
            <p:spPr>
              <a:xfrm>
                <a:off x="75964" y="276225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09" name="Figure"/>
              <p:cNvSpPr/>
              <p:nvPr/>
            </p:nvSpPr>
            <p:spPr>
              <a:xfrm>
                <a:off x="75964" y="247650"/>
                <a:ext cx="84731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1600" y="0"/>
                    </a:lnTo>
                    <a:lnTo>
                      <a:pt x="21600" y="1728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10" name="Figure"/>
              <p:cNvSpPr/>
              <p:nvPr/>
            </p:nvSpPr>
            <p:spPr>
              <a:xfrm>
                <a:off x="75964" y="214312"/>
                <a:ext cx="8473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7" y="0"/>
                    </a:moveTo>
                    <a:lnTo>
                      <a:pt x="20483" y="0"/>
                    </a:ln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20483" y="21600"/>
                    </a:lnTo>
                    <a:lnTo>
                      <a:pt x="1117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11" name="Figure"/>
              <p:cNvSpPr/>
              <p:nvPr/>
            </p:nvSpPr>
            <p:spPr>
              <a:xfrm>
                <a:off x="179684" y="276225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12" name="Figure"/>
              <p:cNvSpPr/>
              <p:nvPr/>
            </p:nvSpPr>
            <p:spPr>
              <a:xfrm>
                <a:off x="179684" y="247650"/>
                <a:ext cx="86192" cy="7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1234" y="0"/>
                    </a:lnTo>
                    <a:lnTo>
                      <a:pt x="21600" y="12960"/>
                    </a:lnTo>
                    <a:lnTo>
                      <a:pt x="21234" y="1728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7280"/>
                    </a:lnTo>
                    <a:lnTo>
                      <a:pt x="0" y="12960"/>
                    </a:lnTo>
                    <a:lnTo>
                      <a:pt x="366" y="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13" name="Figure"/>
              <p:cNvSpPr/>
              <p:nvPr/>
            </p:nvSpPr>
            <p:spPr>
              <a:xfrm>
                <a:off x="179684" y="214312"/>
                <a:ext cx="861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8" y="0"/>
                    </a:moveTo>
                    <a:lnTo>
                      <a:pt x="20136" y="0"/>
                    </a:lnTo>
                    <a:lnTo>
                      <a:pt x="21234" y="5400"/>
                    </a:lnTo>
                    <a:lnTo>
                      <a:pt x="21600" y="8100"/>
                    </a:lnTo>
                    <a:lnTo>
                      <a:pt x="21234" y="16200"/>
                    </a:lnTo>
                    <a:lnTo>
                      <a:pt x="20136" y="21600"/>
                    </a:lnTo>
                    <a:lnTo>
                      <a:pt x="1098" y="21600"/>
                    </a:lnTo>
                    <a:lnTo>
                      <a:pt x="366" y="16200"/>
                    </a:lnTo>
                    <a:lnTo>
                      <a:pt x="0" y="8100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14" name="Figure"/>
              <p:cNvSpPr/>
              <p:nvPr/>
            </p:nvSpPr>
            <p:spPr>
              <a:xfrm>
                <a:off x="75964" y="152400"/>
                <a:ext cx="18991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0935" y="0"/>
                    </a:lnTo>
                    <a:lnTo>
                      <a:pt x="21434" y="5400"/>
                    </a:lnTo>
                    <a:lnTo>
                      <a:pt x="21600" y="8100"/>
                    </a:lnTo>
                    <a:lnTo>
                      <a:pt x="21434" y="1620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15" name="Figure"/>
              <p:cNvSpPr/>
              <p:nvPr/>
            </p:nvSpPr>
            <p:spPr>
              <a:xfrm>
                <a:off x="75964" y="185737"/>
                <a:ext cx="189912" cy="7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8" y="0"/>
                    </a:moveTo>
                    <a:lnTo>
                      <a:pt x="21434" y="0"/>
                    </a:lnTo>
                    <a:lnTo>
                      <a:pt x="21600" y="12960"/>
                    </a:lnTo>
                    <a:lnTo>
                      <a:pt x="21434" y="17280"/>
                    </a:lnTo>
                    <a:lnTo>
                      <a:pt x="20935" y="21600"/>
                    </a:lnTo>
                    <a:lnTo>
                      <a:pt x="498" y="21600"/>
                    </a:lnTo>
                    <a:lnTo>
                      <a:pt x="0" y="17280"/>
                    </a:lnTo>
                    <a:lnTo>
                      <a:pt x="0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  <p:sp>
            <p:nvSpPr>
              <p:cNvPr id="816" name="Figure"/>
              <p:cNvSpPr/>
              <p:nvPr/>
            </p:nvSpPr>
            <p:spPr>
              <a:xfrm>
                <a:off x="75964" y="41275"/>
                <a:ext cx="84731" cy="90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41" y="4926"/>
                    </a:moveTo>
                    <a:lnTo>
                      <a:pt x="4841" y="16674"/>
                    </a:lnTo>
                    <a:lnTo>
                      <a:pt x="16759" y="16674"/>
                    </a:lnTo>
                    <a:lnTo>
                      <a:pt x="16759" y="4926"/>
                    </a:lnTo>
                    <a:lnTo>
                      <a:pt x="4841" y="4926"/>
                    </a:lnTo>
                    <a:close/>
                    <a:moveTo>
                      <a:pt x="2234" y="0"/>
                    </a:moveTo>
                    <a:lnTo>
                      <a:pt x="20483" y="0"/>
                    </a:lnTo>
                    <a:lnTo>
                      <a:pt x="21600" y="1137"/>
                    </a:lnTo>
                    <a:lnTo>
                      <a:pt x="21600" y="20842"/>
                    </a:lnTo>
                    <a:lnTo>
                      <a:pt x="19366" y="21600"/>
                    </a:lnTo>
                    <a:lnTo>
                      <a:pt x="2234" y="21600"/>
                    </a:lnTo>
                    <a:lnTo>
                      <a:pt x="0" y="20842"/>
                    </a:lnTo>
                    <a:lnTo>
                      <a:pt x="0" y="1137"/>
                    </a:lnTo>
                    <a:lnTo>
                      <a:pt x="1117" y="0"/>
                    </a:lnTo>
                    <a:lnTo>
                      <a:pt x="22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t">
                <a:noAutofit/>
              </a:bodyPr>
              <a:lstStyle/>
              <a:p>
                <a:pPr defTabSz="1828800">
                  <a:defRPr sz="4800"/>
                </a:pPr>
              </a:p>
            </p:txBody>
          </p:sp>
        </p:grpSp>
        <p:pic>
          <p:nvPicPr>
            <p:cNvPr id="818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88182" y="282463"/>
              <a:ext cx="438232" cy="4382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25" name="Grouper"/>
          <p:cNvGrpSpPr/>
          <p:nvPr/>
        </p:nvGrpSpPr>
        <p:grpSpPr>
          <a:xfrm>
            <a:off x="12519180" y="3537501"/>
            <a:ext cx="9127670" cy="1326507"/>
            <a:chOff x="0" y="0"/>
            <a:chExt cx="9127668" cy="1326506"/>
          </a:xfrm>
        </p:grpSpPr>
        <p:sp>
          <p:nvSpPr>
            <p:cNvPr id="820" name="Sujet et problématique"/>
            <p:cNvSpPr txBox="1"/>
            <p:nvPr/>
          </p:nvSpPr>
          <p:spPr>
            <a:xfrm>
              <a:off x="1580504" y="103604"/>
              <a:ext cx="6387462" cy="6629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>
                <a:defRPr b="1" sz="26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b="1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Sujet et problématique</a:t>
              </a:r>
            </a:p>
          </p:txBody>
        </p:sp>
        <p:sp>
          <p:nvSpPr>
            <p:cNvPr id="821" name="Analyser les demandes du client"/>
            <p:cNvSpPr txBox="1"/>
            <p:nvPr/>
          </p:nvSpPr>
          <p:spPr>
            <a:xfrm>
              <a:off x="1580502" y="558065"/>
              <a:ext cx="7547167" cy="6375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>
                <a:defRPr sz="24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Analyser les demandes du client</a:t>
              </a:r>
            </a:p>
          </p:txBody>
        </p:sp>
        <p:grpSp>
          <p:nvGrpSpPr>
            <p:cNvPr id="824" name="Grouper"/>
            <p:cNvGrpSpPr/>
            <p:nvPr/>
          </p:nvGrpSpPr>
          <p:grpSpPr>
            <a:xfrm>
              <a:off x="0" y="0"/>
              <a:ext cx="1326507" cy="1326507"/>
              <a:chOff x="0" y="0"/>
              <a:chExt cx="1326506" cy="1326506"/>
            </a:xfrm>
          </p:grpSpPr>
          <p:sp>
            <p:nvSpPr>
              <p:cNvPr id="822" name="Cercle"/>
              <p:cNvSpPr/>
              <p:nvPr/>
            </p:nvSpPr>
            <p:spPr>
              <a:xfrm>
                <a:off x="0" y="0"/>
                <a:ext cx="1326507" cy="1326507"/>
              </a:xfrm>
              <a:prstGeom prst="ellipse">
                <a:avLst/>
              </a:prstGeom>
              <a:solidFill>
                <a:srgbClr val="565C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pic>
            <p:nvPicPr>
              <p:cNvPr id="82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60328" y="46527"/>
                <a:ext cx="992652" cy="9926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31" name="Grouper"/>
          <p:cNvGrpSpPr/>
          <p:nvPr/>
        </p:nvGrpSpPr>
        <p:grpSpPr>
          <a:xfrm>
            <a:off x="12519179" y="5650677"/>
            <a:ext cx="9127671" cy="1326508"/>
            <a:chOff x="0" y="0"/>
            <a:chExt cx="9127669" cy="1326506"/>
          </a:xfrm>
        </p:grpSpPr>
        <p:sp>
          <p:nvSpPr>
            <p:cNvPr id="826" name="Solutions suggérées"/>
            <p:cNvSpPr txBox="1"/>
            <p:nvPr/>
          </p:nvSpPr>
          <p:spPr>
            <a:xfrm>
              <a:off x="1580505" y="98335"/>
              <a:ext cx="6387463" cy="6629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>
                <a:defRPr b="1" sz="26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b="1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Solutions suggérées</a:t>
              </a:r>
            </a:p>
          </p:txBody>
        </p:sp>
        <p:sp>
          <p:nvSpPr>
            <p:cNvPr id="827" name="Afin de répondre aux attentes du client"/>
            <p:cNvSpPr txBox="1"/>
            <p:nvPr/>
          </p:nvSpPr>
          <p:spPr>
            <a:xfrm>
              <a:off x="1580504" y="552797"/>
              <a:ext cx="7547166" cy="6375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>
                <a:defRPr sz="24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Afin de répondre aux attentes du client</a:t>
              </a:r>
            </a:p>
          </p:txBody>
        </p:sp>
        <p:grpSp>
          <p:nvGrpSpPr>
            <p:cNvPr id="830" name="Grouper"/>
            <p:cNvGrpSpPr/>
            <p:nvPr/>
          </p:nvGrpSpPr>
          <p:grpSpPr>
            <a:xfrm>
              <a:off x="0" y="0"/>
              <a:ext cx="1326507" cy="1326507"/>
              <a:chOff x="0" y="0"/>
              <a:chExt cx="1326506" cy="1326506"/>
            </a:xfrm>
          </p:grpSpPr>
          <p:sp>
            <p:nvSpPr>
              <p:cNvPr id="828" name="Cercle"/>
              <p:cNvSpPr/>
              <p:nvPr/>
            </p:nvSpPr>
            <p:spPr>
              <a:xfrm>
                <a:off x="0" y="0"/>
                <a:ext cx="1326507" cy="1326507"/>
              </a:xfrm>
              <a:prstGeom prst="ellipse">
                <a:avLst/>
              </a:prstGeom>
              <a:solidFill>
                <a:srgbClr val="1CA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pic>
            <p:nvPicPr>
              <p:cNvPr id="829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95001" y="71677"/>
                <a:ext cx="1183154" cy="1183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37" name="Grouper"/>
          <p:cNvGrpSpPr/>
          <p:nvPr/>
        </p:nvGrpSpPr>
        <p:grpSpPr>
          <a:xfrm>
            <a:off x="12519179" y="7768376"/>
            <a:ext cx="9127671" cy="1326508"/>
            <a:chOff x="0" y="0"/>
            <a:chExt cx="9127669" cy="1326506"/>
          </a:xfrm>
        </p:grpSpPr>
        <p:sp>
          <p:nvSpPr>
            <p:cNvPr id="832" name="Choisir les outils/technologies  utilisés"/>
            <p:cNvSpPr txBox="1"/>
            <p:nvPr/>
          </p:nvSpPr>
          <p:spPr>
            <a:xfrm>
              <a:off x="1580505" y="152057"/>
              <a:ext cx="6387463" cy="6629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>
                <a:defRPr b="1" sz="26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Choisir les outils/technologies  utilisés</a:t>
              </a:r>
            </a:p>
          </p:txBody>
        </p:sp>
        <p:sp>
          <p:nvSpPr>
            <p:cNvPr id="833" name="Afin de le concrétiser"/>
            <p:cNvSpPr txBox="1"/>
            <p:nvPr/>
          </p:nvSpPr>
          <p:spPr>
            <a:xfrm>
              <a:off x="1580504" y="606518"/>
              <a:ext cx="7547166" cy="6375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>
                <a:defRPr sz="24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Afin de le concrétiser</a:t>
              </a:r>
            </a:p>
          </p:txBody>
        </p:sp>
        <p:grpSp>
          <p:nvGrpSpPr>
            <p:cNvPr id="836" name="Grouper"/>
            <p:cNvGrpSpPr/>
            <p:nvPr/>
          </p:nvGrpSpPr>
          <p:grpSpPr>
            <a:xfrm>
              <a:off x="0" y="0"/>
              <a:ext cx="1326507" cy="1326507"/>
              <a:chOff x="0" y="0"/>
              <a:chExt cx="1326506" cy="1326506"/>
            </a:xfrm>
          </p:grpSpPr>
          <p:sp>
            <p:nvSpPr>
              <p:cNvPr id="834" name="Cercle"/>
              <p:cNvSpPr/>
              <p:nvPr/>
            </p:nvSpPr>
            <p:spPr>
              <a:xfrm>
                <a:off x="0" y="0"/>
                <a:ext cx="1326507" cy="1326507"/>
              </a:xfrm>
              <a:prstGeom prst="ellipse">
                <a:avLst/>
              </a:prstGeom>
              <a:solidFill>
                <a:srgbClr val="00D7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pic>
            <p:nvPicPr>
              <p:cNvPr id="83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41052" y="219305"/>
                <a:ext cx="876775" cy="876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43" name="Grouper"/>
          <p:cNvGrpSpPr/>
          <p:nvPr/>
        </p:nvGrpSpPr>
        <p:grpSpPr>
          <a:xfrm>
            <a:off x="12519179" y="9889276"/>
            <a:ext cx="9127671" cy="1326508"/>
            <a:chOff x="0" y="0"/>
            <a:chExt cx="9127669" cy="1326506"/>
          </a:xfrm>
        </p:grpSpPr>
        <p:sp>
          <p:nvSpPr>
            <p:cNvPr id="838" name="Dates limites"/>
            <p:cNvSpPr txBox="1"/>
            <p:nvPr/>
          </p:nvSpPr>
          <p:spPr>
            <a:xfrm>
              <a:off x="1580505" y="126657"/>
              <a:ext cx="6387463" cy="6629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>
                <a:defRPr b="1" sz="26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Dates limites</a:t>
              </a:r>
            </a:p>
          </p:txBody>
        </p:sp>
        <p:sp>
          <p:nvSpPr>
            <p:cNvPr id="839" name="Soutenance orale, rendu de rapport"/>
            <p:cNvSpPr txBox="1"/>
            <p:nvPr/>
          </p:nvSpPr>
          <p:spPr>
            <a:xfrm>
              <a:off x="1580504" y="581118"/>
              <a:ext cx="7547166" cy="6375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0" tIns="121920" rIns="121920" bIns="121920" numCol="1" anchor="t">
              <a:spAutoFit/>
            </a:bodyPr>
            <a:lstStyle>
              <a:lvl1pPr>
                <a:defRPr sz="24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rPr>
                <a:t>Soutenance orale, rendu de rapport</a:t>
              </a:r>
            </a:p>
          </p:txBody>
        </p:sp>
        <p:grpSp>
          <p:nvGrpSpPr>
            <p:cNvPr id="842" name="Grouper"/>
            <p:cNvGrpSpPr/>
            <p:nvPr/>
          </p:nvGrpSpPr>
          <p:grpSpPr>
            <a:xfrm>
              <a:off x="0" y="0"/>
              <a:ext cx="1326507" cy="1326507"/>
              <a:chOff x="0" y="0"/>
              <a:chExt cx="1326506" cy="1326506"/>
            </a:xfrm>
          </p:grpSpPr>
          <p:sp>
            <p:nvSpPr>
              <p:cNvPr id="840" name="Cercle"/>
              <p:cNvSpPr/>
              <p:nvPr/>
            </p:nvSpPr>
            <p:spPr>
              <a:xfrm>
                <a:off x="0" y="0"/>
                <a:ext cx="1326507" cy="1326507"/>
              </a:xfrm>
              <a:prstGeom prst="ellipse">
                <a:avLst/>
              </a:prstGeom>
              <a:solidFill>
                <a:srgbClr val="83E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20" tIns="121920" rIns="121920" bIns="121920" numCol="1" anchor="ctr">
                <a:noAutofit/>
              </a:bodyPr>
              <a:lstStyle/>
              <a:p>
                <a:pPr algn="ctr" defTabSz="1828800"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</a:p>
            </p:txBody>
          </p:sp>
          <p:pic>
            <p:nvPicPr>
              <p:cNvPr id="841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96675" y="166927"/>
                <a:ext cx="992652" cy="9926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1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5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25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1" grpId="3"/>
      <p:bldP build="whole" bldLvl="1" animBg="1" rev="0" advAuto="0" spid="780" grpId="1"/>
      <p:bldP build="whole" bldLvl="1" animBg="1" rev="0" advAuto="0" spid="825" grpId="2"/>
      <p:bldP build="whole" bldLvl="1" animBg="1" rev="0" advAuto="0" spid="837" grpId="4"/>
      <p:bldP build="whole" bldLvl="1" animBg="1" rev="0" advAuto="0" spid="843" grpId="5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Calibri Light"/>
        <a:ea typeface="Calibri Light"/>
        <a:cs typeface="Calibri Light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20" tIns="121920" rIns="121920" bIns="121920" numCol="1" spcCol="38100" rtlCol="0" anchor="ctr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20" tIns="121920" rIns="121920" bIns="121920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Calibri Light"/>
        <a:ea typeface="Calibri Light"/>
        <a:cs typeface="Calibri Light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20" tIns="121920" rIns="121920" bIns="121920" numCol="1" spcCol="38100" rtlCol="0" anchor="ctr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20" tIns="121920" rIns="121920" bIns="121920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